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7"/>
  </p:notesMasterIdLst>
  <p:sldIdLst>
    <p:sldId id="256" r:id="rId2"/>
    <p:sldId id="258" r:id="rId3"/>
    <p:sldId id="261" r:id="rId4"/>
    <p:sldId id="325" r:id="rId5"/>
    <p:sldId id="343" r:id="rId6"/>
    <p:sldId id="334" r:id="rId7"/>
    <p:sldId id="345" r:id="rId8"/>
    <p:sldId id="347" r:id="rId9"/>
    <p:sldId id="336" r:id="rId10"/>
    <p:sldId id="351" r:id="rId11"/>
    <p:sldId id="354" r:id="rId12"/>
    <p:sldId id="357" r:id="rId13"/>
    <p:sldId id="358" r:id="rId14"/>
    <p:sldId id="359" r:id="rId15"/>
    <p:sldId id="360" r:id="rId16"/>
    <p:sldId id="361" r:id="rId17"/>
    <p:sldId id="362" r:id="rId18"/>
    <p:sldId id="363" r:id="rId19"/>
    <p:sldId id="364" r:id="rId20"/>
    <p:sldId id="365" r:id="rId21"/>
    <p:sldId id="366" r:id="rId22"/>
    <p:sldId id="368" r:id="rId23"/>
    <p:sldId id="367" r:id="rId24"/>
    <p:sldId id="356" r:id="rId25"/>
    <p:sldId id="257" r:id="rId26"/>
  </p:sldIdLst>
  <p:sldSz cx="12192000" cy="6858000"/>
  <p:notesSz cx="6858000" cy="9144000"/>
  <p:embeddedFontLst>
    <p:embeddedFont>
      <p:font typeface="HY견고딕" panose="02030600000101010101" pitchFamily="18" charset="-127"/>
      <p:regular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나눔고딕" panose="020D0604000000000000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ACB4"/>
    <a:srgbClr val="ABACB3"/>
    <a:srgbClr val="0E49BE"/>
    <a:srgbClr val="40571A"/>
    <a:srgbClr val="CA8B00"/>
    <a:srgbClr val="E3F1DA"/>
    <a:srgbClr val="B4C864"/>
    <a:srgbClr val="288C29"/>
    <a:srgbClr val="B4B432"/>
    <a:srgbClr val="FFF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40" autoAdjust="0"/>
    <p:restoredTop sz="99117" autoAdjust="0"/>
  </p:normalViewPr>
  <p:slideViewPr>
    <p:cSldViewPr snapToGrid="0">
      <p:cViewPr varScale="1">
        <p:scale>
          <a:sx n="103" d="100"/>
          <a:sy n="103" d="100"/>
        </p:scale>
        <p:origin x="120" y="3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71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jpe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45234-1924-4C3B-AB5E-8748031CBD43}" type="datetimeFigureOut">
              <a:rPr lang="ko-KR" altLang="en-US" smtClean="0"/>
              <a:pPr/>
              <a:t>2017-06-24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1C1CC3-9048-40D0-8870-169278D9C59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5850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C1CC3-9048-40D0-8870-169278D9C599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5205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텍스트 개체 틀 21"/>
          <p:cNvSpPr>
            <a:spLocks noGrp="1"/>
          </p:cNvSpPr>
          <p:nvPr>
            <p:ph type="body" sz="quarter" idx="15" hasCustomPrompt="1"/>
          </p:nvPr>
        </p:nvSpPr>
        <p:spPr>
          <a:xfrm>
            <a:off x="853869" y="4030542"/>
            <a:ext cx="4091758" cy="480131"/>
          </a:xfrm>
        </p:spPr>
        <p:txBody>
          <a:bodyPr wrap="square">
            <a:sp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8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altLang="ko-KR" dirty="0" smtClean="0"/>
              <a:t>The Text here</a:t>
            </a:r>
            <a:endParaRPr lang="ko-KR" altLang="en-US" dirty="0"/>
          </a:p>
        </p:txBody>
      </p:sp>
      <p:sp>
        <p:nvSpPr>
          <p:cNvPr id="15" name="제목 1"/>
          <p:cNvSpPr>
            <a:spLocks noGrp="1"/>
          </p:cNvSpPr>
          <p:nvPr>
            <p:ph type="title" hasCustomPrompt="1"/>
          </p:nvPr>
        </p:nvSpPr>
        <p:spPr>
          <a:xfrm>
            <a:off x="853869" y="2994263"/>
            <a:ext cx="10541717" cy="992579"/>
          </a:xfrm>
        </p:spPr>
        <p:txBody>
          <a:bodyPr wrap="square" anchor="t">
            <a:spAutoFit/>
          </a:bodyPr>
          <a:lstStyle>
            <a:lvl1pPr algn="ctr">
              <a:defRPr lang="ko-KR" altLang="en-US" sz="6500" b="0" kern="12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 smtClean="0"/>
              <a:t>The Text here</a:t>
            </a:r>
            <a:endParaRPr lang="ko-KR" altLang="en-US" dirty="0"/>
          </a:p>
        </p:txBody>
      </p:sp>
      <p:sp>
        <p:nvSpPr>
          <p:cNvPr id="19" name="텍스트 개체 틀 15"/>
          <p:cNvSpPr>
            <a:spLocks noGrp="1"/>
          </p:cNvSpPr>
          <p:nvPr>
            <p:ph type="body" sz="quarter" idx="16" hasCustomPrompt="1"/>
          </p:nvPr>
        </p:nvSpPr>
        <p:spPr>
          <a:xfrm>
            <a:off x="5132336" y="4060038"/>
            <a:ext cx="6046941" cy="450635"/>
          </a:xfrm>
        </p:spPr>
        <p:txBody>
          <a:bodyPr>
            <a:norm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The text here</a:t>
            </a:r>
            <a:endParaRPr lang="ko-KR" altLang="en-US" dirty="0"/>
          </a:p>
        </p:txBody>
      </p:sp>
      <p:sp>
        <p:nvSpPr>
          <p:cNvPr id="20" name="텍스트 개체 틀 17"/>
          <p:cNvSpPr>
            <a:spLocks noGrp="1"/>
          </p:cNvSpPr>
          <p:nvPr>
            <p:ph type="body" sz="quarter" idx="17" hasCustomPrompt="1"/>
          </p:nvPr>
        </p:nvSpPr>
        <p:spPr>
          <a:xfrm>
            <a:off x="5132336" y="4660543"/>
            <a:ext cx="1799406" cy="304748"/>
          </a:xfrm>
        </p:spPr>
        <p:txBody>
          <a:bodyPr>
            <a:normAutofit/>
          </a:bodyPr>
          <a:lstStyle>
            <a:lvl1pPr marL="0" indent="0" algn="l">
              <a:buNone/>
              <a:defRPr sz="16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altLang="ko-KR" dirty="0" smtClean="0"/>
              <a:t>Logo</a:t>
            </a:r>
            <a:endParaRPr lang="ko-KR" altLang="en-US"/>
          </a:p>
        </p:txBody>
      </p:sp>
      <p:grpSp>
        <p:nvGrpSpPr>
          <p:cNvPr id="11" name="그룹 10"/>
          <p:cNvGrpSpPr>
            <a:grpSpLocks noChangeAspect="1"/>
          </p:cNvGrpSpPr>
          <p:nvPr userDrawn="1"/>
        </p:nvGrpSpPr>
        <p:grpSpPr>
          <a:xfrm flipV="1">
            <a:off x="5435400" y="1388431"/>
            <a:ext cx="1321200" cy="1321200"/>
            <a:chOff x="3355975" y="688975"/>
            <a:chExt cx="5480050" cy="5480050"/>
          </a:xfrm>
        </p:grpSpPr>
        <p:sp>
          <p:nvSpPr>
            <p:cNvPr id="12" name="Freeform 5"/>
            <p:cNvSpPr>
              <a:spLocks noEditPoints="1"/>
            </p:cNvSpPr>
            <p:nvPr userDrawn="1"/>
          </p:nvSpPr>
          <p:spPr bwMode="auto">
            <a:xfrm>
              <a:off x="3355975" y="688975"/>
              <a:ext cx="5480050" cy="5480050"/>
            </a:xfrm>
            <a:custGeom>
              <a:avLst/>
              <a:gdLst>
                <a:gd name="T0" fmla="*/ 1462 w 3452"/>
                <a:gd name="T1" fmla="*/ 3432 h 3452"/>
                <a:gd name="T2" fmla="*/ 1054 w 3452"/>
                <a:gd name="T3" fmla="*/ 3316 h 3452"/>
                <a:gd name="T4" fmla="*/ 694 w 3452"/>
                <a:gd name="T5" fmla="*/ 3108 h 3452"/>
                <a:gd name="T6" fmla="*/ 394 w 3452"/>
                <a:gd name="T7" fmla="*/ 2822 h 3452"/>
                <a:gd name="T8" fmla="*/ 170 w 3452"/>
                <a:gd name="T9" fmla="*/ 2472 h 3452"/>
                <a:gd name="T10" fmla="*/ 34 w 3452"/>
                <a:gd name="T11" fmla="*/ 2072 h 3452"/>
                <a:gd name="T12" fmla="*/ 0 w 3452"/>
                <a:gd name="T13" fmla="*/ 1726 h 3452"/>
                <a:gd name="T14" fmla="*/ 54 w 3452"/>
                <a:gd name="T15" fmla="*/ 1294 h 3452"/>
                <a:gd name="T16" fmla="*/ 208 w 3452"/>
                <a:gd name="T17" fmla="*/ 902 h 3452"/>
                <a:gd name="T18" fmla="*/ 448 w 3452"/>
                <a:gd name="T19" fmla="*/ 566 h 3452"/>
                <a:gd name="T20" fmla="*/ 760 w 3452"/>
                <a:gd name="T21" fmla="*/ 294 h 3452"/>
                <a:gd name="T22" fmla="*/ 1132 w 3452"/>
                <a:gd name="T23" fmla="*/ 104 h 3452"/>
                <a:gd name="T24" fmla="*/ 1548 w 3452"/>
                <a:gd name="T25" fmla="*/ 8 h 3452"/>
                <a:gd name="T26" fmla="*/ 1902 w 3452"/>
                <a:gd name="T27" fmla="*/ 8 h 3452"/>
                <a:gd name="T28" fmla="*/ 2318 w 3452"/>
                <a:gd name="T29" fmla="*/ 104 h 3452"/>
                <a:gd name="T30" fmla="*/ 2690 w 3452"/>
                <a:gd name="T31" fmla="*/ 294 h 3452"/>
                <a:gd name="T32" fmla="*/ 3002 w 3452"/>
                <a:gd name="T33" fmla="*/ 566 h 3452"/>
                <a:gd name="T34" fmla="*/ 3242 w 3452"/>
                <a:gd name="T35" fmla="*/ 902 h 3452"/>
                <a:gd name="T36" fmla="*/ 3396 w 3452"/>
                <a:gd name="T37" fmla="*/ 1294 h 3452"/>
                <a:gd name="T38" fmla="*/ 3452 w 3452"/>
                <a:gd name="T39" fmla="*/ 1726 h 3452"/>
                <a:gd name="T40" fmla="*/ 3416 w 3452"/>
                <a:gd name="T41" fmla="*/ 2072 h 3452"/>
                <a:gd name="T42" fmla="*/ 3280 w 3452"/>
                <a:gd name="T43" fmla="*/ 2472 h 3452"/>
                <a:gd name="T44" fmla="*/ 3056 w 3452"/>
                <a:gd name="T45" fmla="*/ 2822 h 3452"/>
                <a:gd name="T46" fmla="*/ 2758 w 3452"/>
                <a:gd name="T47" fmla="*/ 3108 h 3452"/>
                <a:gd name="T48" fmla="*/ 2396 w 3452"/>
                <a:gd name="T49" fmla="*/ 3316 h 3452"/>
                <a:gd name="T50" fmla="*/ 1988 w 3452"/>
                <a:gd name="T51" fmla="*/ 3432 h 3452"/>
                <a:gd name="T52" fmla="*/ 1726 w 3452"/>
                <a:gd name="T53" fmla="*/ 36 h 3452"/>
                <a:gd name="T54" fmla="*/ 1386 w 3452"/>
                <a:gd name="T55" fmla="*/ 70 h 3452"/>
                <a:gd name="T56" fmla="*/ 994 w 3452"/>
                <a:gd name="T57" fmla="*/ 202 h 3452"/>
                <a:gd name="T58" fmla="*/ 650 w 3452"/>
                <a:gd name="T59" fmla="*/ 422 h 3452"/>
                <a:gd name="T60" fmla="*/ 372 w 3452"/>
                <a:gd name="T61" fmla="*/ 714 h 3452"/>
                <a:gd name="T62" fmla="*/ 168 w 3452"/>
                <a:gd name="T63" fmla="*/ 1068 h 3452"/>
                <a:gd name="T64" fmla="*/ 54 w 3452"/>
                <a:gd name="T65" fmla="*/ 1468 h 3452"/>
                <a:gd name="T66" fmla="*/ 38 w 3452"/>
                <a:gd name="T67" fmla="*/ 1812 h 3452"/>
                <a:gd name="T68" fmla="*/ 112 w 3452"/>
                <a:gd name="T69" fmla="*/ 2226 h 3452"/>
                <a:gd name="T70" fmla="*/ 280 w 3452"/>
                <a:gd name="T71" fmla="*/ 2600 h 3452"/>
                <a:gd name="T72" fmla="*/ 530 w 3452"/>
                <a:gd name="T73" fmla="*/ 2920 h 3452"/>
                <a:gd name="T74" fmla="*/ 850 w 3452"/>
                <a:gd name="T75" fmla="*/ 3170 h 3452"/>
                <a:gd name="T76" fmla="*/ 1224 w 3452"/>
                <a:gd name="T77" fmla="*/ 3338 h 3452"/>
                <a:gd name="T78" fmla="*/ 1638 w 3452"/>
                <a:gd name="T79" fmla="*/ 3412 h 3452"/>
                <a:gd name="T80" fmla="*/ 1982 w 3452"/>
                <a:gd name="T81" fmla="*/ 3396 h 3452"/>
                <a:gd name="T82" fmla="*/ 2382 w 3452"/>
                <a:gd name="T83" fmla="*/ 3282 h 3452"/>
                <a:gd name="T84" fmla="*/ 2736 w 3452"/>
                <a:gd name="T85" fmla="*/ 3078 h 3452"/>
                <a:gd name="T86" fmla="*/ 3028 w 3452"/>
                <a:gd name="T87" fmla="*/ 2800 h 3452"/>
                <a:gd name="T88" fmla="*/ 3248 w 3452"/>
                <a:gd name="T89" fmla="*/ 2456 h 3452"/>
                <a:gd name="T90" fmla="*/ 3380 w 3452"/>
                <a:gd name="T91" fmla="*/ 2066 h 3452"/>
                <a:gd name="T92" fmla="*/ 3414 w 3452"/>
                <a:gd name="T93" fmla="*/ 1726 h 3452"/>
                <a:gd name="T94" fmla="*/ 3362 w 3452"/>
                <a:gd name="T95" fmla="*/ 1304 h 3452"/>
                <a:gd name="T96" fmla="*/ 3210 w 3452"/>
                <a:gd name="T97" fmla="*/ 920 h 3452"/>
                <a:gd name="T98" fmla="*/ 2976 w 3452"/>
                <a:gd name="T99" fmla="*/ 590 h 3452"/>
                <a:gd name="T100" fmla="*/ 2670 w 3452"/>
                <a:gd name="T101" fmla="*/ 324 h 3452"/>
                <a:gd name="T102" fmla="*/ 2306 w 3452"/>
                <a:gd name="T103" fmla="*/ 138 h 3452"/>
                <a:gd name="T104" fmla="*/ 1898 w 3452"/>
                <a:gd name="T105" fmla="*/ 44 h 3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52" h="3452">
                  <a:moveTo>
                    <a:pt x="1726" y="3452"/>
                  </a:moveTo>
                  <a:lnTo>
                    <a:pt x="1726" y="3452"/>
                  </a:lnTo>
                  <a:lnTo>
                    <a:pt x="1636" y="3450"/>
                  </a:lnTo>
                  <a:lnTo>
                    <a:pt x="1548" y="3442"/>
                  </a:lnTo>
                  <a:lnTo>
                    <a:pt x="1462" y="3432"/>
                  </a:lnTo>
                  <a:lnTo>
                    <a:pt x="1378" y="3416"/>
                  </a:lnTo>
                  <a:lnTo>
                    <a:pt x="1294" y="3396"/>
                  </a:lnTo>
                  <a:lnTo>
                    <a:pt x="1212" y="3374"/>
                  </a:lnTo>
                  <a:lnTo>
                    <a:pt x="1132" y="3346"/>
                  </a:lnTo>
                  <a:lnTo>
                    <a:pt x="1054" y="3316"/>
                  </a:lnTo>
                  <a:lnTo>
                    <a:pt x="978" y="3280"/>
                  </a:lnTo>
                  <a:lnTo>
                    <a:pt x="904" y="3242"/>
                  </a:lnTo>
                  <a:lnTo>
                    <a:pt x="830" y="3202"/>
                  </a:lnTo>
                  <a:lnTo>
                    <a:pt x="760" y="3156"/>
                  </a:lnTo>
                  <a:lnTo>
                    <a:pt x="694" y="3108"/>
                  </a:lnTo>
                  <a:lnTo>
                    <a:pt x="628" y="3056"/>
                  </a:lnTo>
                  <a:lnTo>
                    <a:pt x="566" y="3002"/>
                  </a:lnTo>
                  <a:lnTo>
                    <a:pt x="506" y="2946"/>
                  </a:lnTo>
                  <a:lnTo>
                    <a:pt x="448" y="2886"/>
                  </a:lnTo>
                  <a:lnTo>
                    <a:pt x="394" y="2822"/>
                  </a:lnTo>
                  <a:lnTo>
                    <a:pt x="342" y="2758"/>
                  </a:lnTo>
                  <a:lnTo>
                    <a:pt x="294" y="2690"/>
                  </a:lnTo>
                  <a:lnTo>
                    <a:pt x="250" y="2620"/>
                  </a:lnTo>
                  <a:lnTo>
                    <a:pt x="208" y="2548"/>
                  </a:lnTo>
                  <a:lnTo>
                    <a:pt x="170" y="2472"/>
                  </a:lnTo>
                  <a:lnTo>
                    <a:pt x="134" y="2396"/>
                  </a:lnTo>
                  <a:lnTo>
                    <a:pt x="104" y="2318"/>
                  </a:lnTo>
                  <a:lnTo>
                    <a:pt x="76" y="2238"/>
                  </a:lnTo>
                  <a:lnTo>
                    <a:pt x="54" y="2156"/>
                  </a:lnTo>
                  <a:lnTo>
                    <a:pt x="34" y="2072"/>
                  </a:lnTo>
                  <a:lnTo>
                    <a:pt x="20" y="1988"/>
                  </a:lnTo>
                  <a:lnTo>
                    <a:pt x="8" y="1902"/>
                  </a:lnTo>
                  <a:lnTo>
                    <a:pt x="2" y="1814"/>
                  </a:lnTo>
                  <a:lnTo>
                    <a:pt x="0" y="1726"/>
                  </a:lnTo>
                  <a:lnTo>
                    <a:pt x="0" y="1726"/>
                  </a:lnTo>
                  <a:lnTo>
                    <a:pt x="2" y="1636"/>
                  </a:lnTo>
                  <a:lnTo>
                    <a:pt x="8" y="1548"/>
                  </a:lnTo>
                  <a:lnTo>
                    <a:pt x="20" y="1462"/>
                  </a:lnTo>
                  <a:lnTo>
                    <a:pt x="34" y="1378"/>
                  </a:lnTo>
                  <a:lnTo>
                    <a:pt x="54" y="1294"/>
                  </a:lnTo>
                  <a:lnTo>
                    <a:pt x="76" y="1212"/>
                  </a:lnTo>
                  <a:lnTo>
                    <a:pt x="104" y="1132"/>
                  </a:lnTo>
                  <a:lnTo>
                    <a:pt x="134" y="1054"/>
                  </a:lnTo>
                  <a:lnTo>
                    <a:pt x="170" y="978"/>
                  </a:lnTo>
                  <a:lnTo>
                    <a:pt x="208" y="902"/>
                  </a:lnTo>
                  <a:lnTo>
                    <a:pt x="250" y="830"/>
                  </a:lnTo>
                  <a:lnTo>
                    <a:pt x="294" y="760"/>
                  </a:lnTo>
                  <a:lnTo>
                    <a:pt x="342" y="692"/>
                  </a:lnTo>
                  <a:lnTo>
                    <a:pt x="394" y="628"/>
                  </a:lnTo>
                  <a:lnTo>
                    <a:pt x="448" y="566"/>
                  </a:lnTo>
                  <a:lnTo>
                    <a:pt x="506" y="506"/>
                  </a:lnTo>
                  <a:lnTo>
                    <a:pt x="566" y="448"/>
                  </a:lnTo>
                  <a:lnTo>
                    <a:pt x="628" y="394"/>
                  </a:lnTo>
                  <a:lnTo>
                    <a:pt x="694" y="342"/>
                  </a:lnTo>
                  <a:lnTo>
                    <a:pt x="760" y="294"/>
                  </a:lnTo>
                  <a:lnTo>
                    <a:pt x="830" y="250"/>
                  </a:lnTo>
                  <a:lnTo>
                    <a:pt x="904" y="208"/>
                  </a:lnTo>
                  <a:lnTo>
                    <a:pt x="978" y="170"/>
                  </a:lnTo>
                  <a:lnTo>
                    <a:pt x="1054" y="134"/>
                  </a:lnTo>
                  <a:lnTo>
                    <a:pt x="1132" y="104"/>
                  </a:lnTo>
                  <a:lnTo>
                    <a:pt x="1212" y="76"/>
                  </a:lnTo>
                  <a:lnTo>
                    <a:pt x="1294" y="54"/>
                  </a:lnTo>
                  <a:lnTo>
                    <a:pt x="1378" y="34"/>
                  </a:lnTo>
                  <a:lnTo>
                    <a:pt x="1462" y="18"/>
                  </a:lnTo>
                  <a:lnTo>
                    <a:pt x="1548" y="8"/>
                  </a:lnTo>
                  <a:lnTo>
                    <a:pt x="1636" y="2"/>
                  </a:lnTo>
                  <a:lnTo>
                    <a:pt x="1726" y="0"/>
                  </a:lnTo>
                  <a:lnTo>
                    <a:pt x="1726" y="0"/>
                  </a:lnTo>
                  <a:lnTo>
                    <a:pt x="1814" y="2"/>
                  </a:lnTo>
                  <a:lnTo>
                    <a:pt x="1902" y="8"/>
                  </a:lnTo>
                  <a:lnTo>
                    <a:pt x="1988" y="18"/>
                  </a:lnTo>
                  <a:lnTo>
                    <a:pt x="2072" y="34"/>
                  </a:lnTo>
                  <a:lnTo>
                    <a:pt x="2156" y="54"/>
                  </a:lnTo>
                  <a:lnTo>
                    <a:pt x="2238" y="76"/>
                  </a:lnTo>
                  <a:lnTo>
                    <a:pt x="2318" y="104"/>
                  </a:lnTo>
                  <a:lnTo>
                    <a:pt x="2396" y="134"/>
                  </a:lnTo>
                  <a:lnTo>
                    <a:pt x="2472" y="170"/>
                  </a:lnTo>
                  <a:lnTo>
                    <a:pt x="2548" y="208"/>
                  </a:lnTo>
                  <a:lnTo>
                    <a:pt x="2620" y="250"/>
                  </a:lnTo>
                  <a:lnTo>
                    <a:pt x="2690" y="294"/>
                  </a:lnTo>
                  <a:lnTo>
                    <a:pt x="2758" y="342"/>
                  </a:lnTo>
                  <a:lnTo>
                    <a:pt x="2822" y="394"/>
                  </a:lnTo>
                  <a:lnTo>
                    <a:pt x="2884" y="448"/>
                  </a:lnTo>
                  <a:lnTo>
                    <a:pt x="2944" y="506"/>
                  </a:lnTo>
                  <a:lnTo>
                    <a:pt x="3002" y="566"/>
                  </a:lnTo>
                  <a:lnTo>
                    <a:pt x="3056" y="628"/>
                  </a:lnTo>
                  <a:lnTo>
                    <a:pt x="3108" y="692"/>
                  </a:lnTo>
                  <a:lnTo>
                    <a:pt x="3156" y="760"/>
                  </a:lnTo>
                  <a:lnTo>
                    <a:pt x="3200" y="830"/>
                  </a:lnTo>
                  <a:lnTo>
                    <a:pt x="3242" y="902"/>
                  </a:lnTo>
                  <a:lnTo>
                    <a:pt x="3280" y="978"/>
                  </a:lnTo>
                  <a:lnTo>
                    <a:pt x="3316" y="1054"/>
                  </a:lnTo>
                  <a:lnTo>
                    <a:pt x="3346" y="1132"/>
                  </a:lnTo>
                  <a:lnTo>
                    <a:pt x="3374" y="1212"/>
                  </a:lnTo>
                  <a:lnTo>
                    <a:pt x="3396" y="1294"/>
                  </a:lnTo>
                  <a:lnTo>
                    <a:pt x="3416" y="1378"/>
                  </a:lnTo>
                  <a:lnTo>
                    <a:pt x="3432" y="1462"/>
                  </a:lnTo>
                  <a:lnTo>
                    <a:pt x="3442" y="1548"/>
                  </a:lnTo>
                  <a:lnTo>
                    <a:pt x="3448" y="1636"/>
                  </a:lnTo>
                  <a:lnTo>
                    <a:pt x="3452" y="1726"/>
                  </a:lnTo>
                  <a:lnTo>
                    <a:pt x="3452" y="1726"/>
                  </a:lnTo>
                  <a:lnTo>
                    <a:pt x="3448" y="1814"/>
                  </a:lnTo>
                  <a:lnTo>
                    <a:pt x="3442" y="1902"/>
                  </a:lnTo>
                  <a:lnTo>
                    <a:pt x="3432" y="1988"/>
                  </a:lnTo>
                  <a:lnTo>
                    <a:pt x="3416" y="2072"/>
                  </a:lnTo>
                  <a:lnTo>
                    <a:pt x="3396" y="2156"/>
                  </a:lnTo>
                  <a:lnTo>
                    <a:pt x="3374" y="2238"/>
                  </a:lnTo>
                  <a:lnTo>
                    <a:pt x="3346" y="2318"/>
                  </a:lnTo>
                  <a:lnTo>
                    <a:pt x="3316" y="2396"/>
                  </a:lnTo>
                  <a:lnTo>
                    <a:pt x="3280" y="2472"/>
                  </a:lnTo>
                  <a:lnTo>
                    <a:pt x="3242" y="2548"/>
                  </a:lnTo>
                  <a:lnTo>
                    <a:pt x="3200" y="2620"/>
                  </a:lnTo>
                  <a:lnTo>
                    <a:pt x="3156" y="2690"/>
                  </a:lnTo>
                  <a:lnTo>
                    <a:pt x="3108" y="2758"/>
                  </a:lnTo>
                  <a:lnTo>
                    <a:pt x="3056" y="2822"/>
                  </a:lnTo>
                  <a:lnTo>
                    <a:pt x="3002" y="2886"/>
                  </a:lnTo>
                  <a:lnTo>
                    <a:pt x="2944" y="2946"/>
                  </a:lnTo>
                  <a:lnTo>
                    <a:pt x="2884" y="3002"/>
                  </a:lnTo>
                  <a:lnTo>
                    <a:pt x="2822" y="3056"/>
                  </a:lnTo>
                  <a:lnTo>
                    <a:pt x="2758" y="3108"/>
                  </a:lnTo>
                  <a:lnTo>
                    <a:pt x="2690" y="3156"/>
                  </a:lnTo>
                  <a:lnTo>
                    <a:pt x="2620" y="3202"/>
                  </a:lnTo>
                  <a:lnTo>
                    <a:pt x="2548" y="3242"/>
                  </a:lnTo>
                  <a:lnTo>
                    <a:pt x="2472" y="3280"/>
                  </a:lnTo>
                  <a:lnTo>
                    <a:pt x="2396" y="3316"/>
                  </a:lnTo>
                  <a:lnTo>
                    <a:pt x="2318" y="3346"/>
                  </a:lnTo>
                  <a:lnTo>
                    <a:pt x="2238" y="3374"/>
                  </a:lnTo>
                  <a:lnTo>
                    <a:pt x="2156" y="3396"/>
                  </a:lnTo>
                  <a:lnTo>
                    <a:pt x="2072" y="3416"/>
                  </a:lnTo>
                  <a:lnTo>
                    <a:pt x="1988" y="3432"/>
                  </a:lnTo>
                  <a:lnTo>
                    <a:pt x="1902" y="3442"/>
                  </a:lnTo>
                  <a:lnTo>
                    <a:pt x="1814" y="3450"/>
                  </a:lnTo>
                  <a:lnTo>
                    <a:pt x="1726" y="3452"/>
                  </a:lnTo>
                  <a:lnTo>
                    <a:pt x="1726" y="3452"/>
                  </a:lnTo>
                  <a:close/>
                  <a:moveTo>
                    <a:pt x="1726" y="36"/>
                  </a:moveTo>
                  <a:lnTo>
                    <a:pt x="1726" y="36"/>
                  </a:lnTo>
                  <a:lnTo>
                    <a:pt x="1638" y="38"/>
                  </a:lnTo>
                  <a:lnTo>
                    <a:pt x="1552" y="44"/>
                  </a:lnTo>
                  <a:lnTo>
                    <a:pt x="1468" y="54"/>
                  </a:lnTo>
                  <a:lnTo>
                    <a:pt x="1386" y="70"/>
                  </a:lnTo>
                  <a:lnTo>
                    <a:pt x="1304" y="88"/>
                  </a:lnTo>
                  <a:lnTo>
                    <a:pt x="1224" y="112"/>
                  </a:lnTo>
                  <a:lnTo>
                    <a:pt x="1144" y="138"/>
                  </a:lnTo>
                  <a:lnTo>
                    <a:pt x="1068" y="168"/>
                  </a:lnTo>
                  <a:lnTo>
                    <a:pt x="994" y="202"/>
                  </a:lnTo>
                  <a:lnTo>
                    <a:pt x="920" y="240"/>
                  </a:lnTo>
                  <a:lnTo>
                    <a:pt x="850" y="280"/>
                  </a:lnTo>
                  <a:lnTo>
                    <a:pt x="780" y="324"/>
                  </a:lnTo>
                  <a:lnTo>
                    <a:pt x="714" y="372"/>
                  </a:lnTo>
                  <a:lnTo>
                    <a:pt x="650" y="422"/>
                  </a:lnTo>
                  <a:lnTo>
                    <a:pt x="590" y="474"/>
                  </a:lnTo>
                  <a:lnTo>
                    <a:pt x="530" y="530"/>
                  </a:lnTo>
                  <a:lnTo>
                    <a:pt x="474" y="590"/>
                  </a:lnTo>
                  <a:lnTo>
                    <a:pt x="422" y="650"/>
                  </a:lnTo>
                  <a:lnTo>
                    <a:pt x="372" y="714"/>
                  </a:lnTo>
                  <a:lnTo>
                    <a:pt x="324" y="780"/>
                  </a:lnTo>
                  <a:lnTo>
                    <a:pt x="280" y="850"/>
                  </a:lnTo>
                  <a:lnTo>
                    <a:pt x="240" y="920"/>
                  </a:lnTo>
                  <a:lnTo>
                    <a:pt x="202" y="994"/>
                  </a:lnTo>
                  <a:lnTo>
                    <a:pt x="168" y="1068"/>
                  </a:lnTo>
                  <a:lnTo>
                    <a:pt x="138" y="1144"/>
                  </a:lnTo>
                  <a:lnTo>
                    <a:pt x="112" y="1224"/>
                  </a:lnTo>
                  <a:lnTo>
                    <a:pt x="88" y="1304"/>
                  </a:lnTo>
                  <a:lnTo>
                    <a:pt x="70" y="1384"/>
                  </a:lnTo>
                  <a:lnTo>
                    <a:pt x="54" y="1468"/>
                  </a:lnTo>
                  <a:lnTo>
                    <a:pt x="44" y="1552"/>
                  </a:lnTo>
                  <a:lnTo>
                    <a:pt x="38" y="1638"/>
                  </a:lnTo>
                  <a:lnTo>
                    <a:pt x="36" y="1726"/>
                  </a:lnTo>
                  <a:lnTo>
                    <a:pt x="36" y="1726"/>
                  </a:lnTo>
                  <a:lnTo>
                    <a:pt x="38" y="1812"/>
                  </a:lnTo>
                  <a:lnTo>
                    <a:pt x="44" y="1898"/>
                  </a:lnTo>
                  <a:lnTo>
                    <a:pt x="54" y="1982"/>
                  </a:lnTo>
                  <a:lnTo>
                    <a:pt x="70" y="2066"/>
                  </a:lnTo>
                  <a:lnTo>
                    <a:pt x="88" y="2146"/>
                  </a:lnTo>
                  <a:lnTo>
                    <a:pt x="112" y="2226"/>
                  </a:lnTo>
                  <a:lnTo>
                    <a:pt x="138" y="2306"/>
                  </a:lnTo>
                  <a:lnTo>
                    <a:pt x="168" y="2382"/>
                  </a:lnTo>
                  <a:lnTo>
                    <a:pt x="202" y="2456"/>
                  </a:lnTo>
                  <a:lnTo>
                    <a:pt x="240" y="2530"/>
                  </a:lnTo>
                  <a:lnTo>
                    <a:pt x="280" y="2600"/>
                  </a:lnTo>
                  <a:lnTo>
                    <a:pt x="324" y="2670"/>
                  </a:lnTo>
                  <a:lnTo>
                    <a:pt x="372" y="2736"/>
                  </a:lnTo>
                  <a:lnTo>
                    <a:pt x="422" y="2800"/>
                  </a:lnTo>
                  <a:lnTo>
                    <a:pt x="474" y="2860"/>
                  </a:lnTo>
                  <a:lnTo>
                    <a:pt x="530" y="2920"/>
                  </a:lnTo>
                  <a:lnTo>
                    <a:pt x="590" y="2976"/>
                  </a:lnTo>
                  <a:lnTo>
                    <a:pt x="650" y="3028"/>
                  </a:lnTo>
                  <a:lnTo>
                    <a:pt x="714" y="3078"/>
                  </a:lnTo>
                  <a:lnTo>
                    <a:pt x="780" y="3126"/>
                  </a:lnTo>
                  <a:lnTo>
                    <a:pt x="850" y="3170"/>
                  </a:lnTo>
                  <a:lnTo>
                    <a:pt x="920" y="3210"/>
                  </a:lnTo>
                  <a:lnTo>
                    <a:pt x="994" y="3248"/>
                  </a:lnTo>
                  <a:lnTo>
                    <a:pt x="1068" y="3282"/>
                  </a:lnTo>
                  <a:lnTo>
                    <a:pt x="1144" y="3312"/>
                  </a:lnTo>
                  <a:lnTo>
                    <a:pt x="1224" y="3338"/>
                  </a:lnTo>
                  <a:lnTo>
                    <a:pt x="1304" y="3362"/>
                  </a:lnTo>
                  <a:lnTo>
                    <a:pt x="1386" y="3380"/>
                  </a:lnTo>
                  <a:lnTo>
                    <a:pt x="1468" y="3396"/>
                  </a:lnTo>
                  <a:lnTo>
                    <a:pt x="1552" y="3406"/>
                  </a:lnTo>
                  <a:lnTo>
                    <a:pt x="1638" y="3412"/>
                  </a:lnTo>
                  <a:lnTo>
                    <a:pt x="1726" y="3414"/>
                  </a:lnTo>
                  <a:lnTo>
                    <a:pt x="1726" y="3414"/>
                  </a:lnTo>
                  <a:lnTo>
                    <a:pt x="1812" y="3412"/>
                  </a:lnTo>
                  <a:lnTo>
                    <a:pt x="1898" y="3406"/>
                  </a:lnTo>
                  <a:lnTo>
                    <a:pt x="1982" y="3396"/>
                  </a:lnTo>
                  <a:lnTo>
                    <a:pt x="2066" y="3380"/>
                  </a:lnTo>
                  <a:lnTo>
                    <a:pt x="2146" y="3362"/>
                  </a:lnTo>
                  <a:lnTo>
                    <a:pt x="2226" y="3338"/>
                  </a:lnTo>
                  <a:lnTo>
                    <a:pt x="2306" y="3312"/>
                  </a:lnTo>
                  <a:lnTo>
                    <a:pt x="2382" y="3282"/>
                  </a:lnTo>
                  <a:lnTo>
                    <a:pt x="2456" y="3248"/>
                  </a:lnTo>
                  <a:lnTo>
                    <a:pt x="2530" y="3210"/>
                  </a:lnTo>
                  <a:lnTo>
                    <a:pt x="2600" y="3170"/>
                  </a:lnTo>
                  <a:lnTo>
                    <a:pt x="2670" y="3126"/>
                  </a:lnTo>
                  <a:lnTo>
                    <a:pt x="2736" y="3078"/>
                  </a:lnTo>
                  <a:lnTo>
                    <a:pt x="2800" y="3028"/>
                  </a:lnTo>
                  <a:lnTo>
                    <a:pt x="2860" y="2976"/>
                  </a:lnTo>
                  <a:lnTo>
                    <a:pt x="2920" y="2920"/>
                  </a:lnTo>
                  <a:lnTo>
                    <a:pt x="2976" y="2860"/>
                  </a:lnTo>
                  <a:lnTo>
                    <a:pt x="3028" y="2800"/>
                  </a:lnTo>
                  <a:lnTo>
                    <a:pt x="3078" y="2736"/>
                  </a:lnTo>
                  <a:lnTo>
                    <a:pt x="3126" y="2670"/>
                  </a:lnTo>
                  <a:lnTo>
                    <a:pt x="3170" y="2600"/>
                  </a:lnTo>
                  <a:lnTo>
                    <a:pt x="3210" y="2530"/>
                  </a:lnTo>
                  <a:lnTo>
                    <a:pt x="3248" y="2456"/>
                  </a:lnTo>
                  <a:lnTo>
                    <a:pt x="3282" y="2382"/>
                  </a:lnTo>
                  <a:lnTo>
                    <a:pt x="3312" y="2306"/>
                  </a:lnTo>
                  <a:lnTo>
                    <a:pt x="3338" y="2226"/>
                  </a:lnTo>
                  <a:lnTo>
                    <a:pt x="3362" y="2146"/>
                  </a:lnTo>
                  <a:lnTo>
                    <a:pt x="3380" y="2066"/>
                  </a:lnTo>
                  <a:lnTo>
                    <a:pt x="3396" y="1982"/>
                  </a:lnTo>
                  <a:lnTo>
                    <a:pt x="3406" y="1898"/>
                  </a:lnTo>
                  <a:lnTo>
                    <a:pt x="3412" y="1812"/>
                  </a:lnTo>
                  <a:lnTo>
                    <a:pt x="3414" y="1726"/>
                  </a:lnTo>
                  <a:lnTo>
                    <a:pt x="3414" y="1726"/>
                  </a:lnTo>
                  <a:lnTo>
                    <a:pt x="3412" y="1638"/>
                  </a:lnTo>
                  <a:lnTo>
                    <a:pt x="3406" y="1552"/>
                  </a:lnTo>
                  <a:lnTo>
                    <a:pt x="3396" y="1468"/>
                  </a:lnTo>
                  <a:lnTo>
                    <a:pt x="3380" y="1384"/>
                  </a:lnTo>
                  <a:lnTo>
                    <a:pt x="3362" y="1304"/>
                  </a:lnTo>
                  <a:lnTo>
                    <a:pt x="3338" y="1224"/>
                  </a:lnTo>
                  <a:lnTo>
                    <a:pt x="3312" y="1144"/>
                  </a:lnTo>
                  <a:lnTo>
                    <a:pt x="3282" y="1068"/>
                  </a:lnTo>
                  <a:lnTo>
                    <a:pt x="3248" y="994"/>
                  </a:lnTo>
                  <a:lnTo>
                    <a:pt x="3210" y="920"/>
                  </a:lnTo>
                  <a:lnTo>
                    <a:pt x="3170" y="850"/>
                  </a:lnTo>
                  <a:lnTo>
                    <a:pt x="3126" y="780"/>
                  </a:lnTo>
                  <a:lnTo>
                    <a:pt x="3078" y="714"/>
                  </a:lnTo>
                  <a:lnTo>
                    <a:pt x="3028" y="650"/>
                  </a:lnTo>
                  <a:lnTo>
                    <a:pt x="2976" y="590"/>
                  </a:lnTo>
                  <a:lnTo>
                    <a:pt x="2920" y="530"/>
                  </a:lnTo>
                  <a:lnTo>
                    <a:pt x="2860" y="474"/>
                  </a:lnTo>
                  <a:lnTo>
                    <a:pt x="2800" y="422"/>
                  </a:lnTo>
                  <a:lnTo>
                    <a:pt x="2736" y="372"/>
                  </a:lnTo>
                  <a:lnTo>
                    <a:pt x="2670" y="324"/>
                  </a:lnTo>
                  <a:lnTo>
                    <a:pt x="2600" y="280"/>
                  </a:lnTo>
                  <a:lnTo>
                    <a:pt x="2530" y="240"/>
                  </a:lnTo>
                  <a:lnTo>
                    <a:pt x="2456" y="202"/>
                  </a:lnTo>
                  <a:lnTo>
                    <a:pt x="2382" y="168"/>
                  </a:lnTo>
                  <a:lnTo>
                    <a:pt x="2306" y="138"/>
                  </a:lnTo>
                  <a:lnTo>
                    <a:pt x="2226" y="112"/>
                  </a:lnTo>
                  <a:lnTo>
                    <a:pt x="2146" y="88"/>
                  </a:lnTo>
                  <a:lnTo>
                    <a:pt x="2066" y="70"/>
                  </a:lnTo>
                  <a:lnTo>
                    <a:pt x="1982" y="54"/>
                  </a:lnTo>
                  <a:lnTo>
                    <a:pt x="1898" y="44"/>
                  </a:lnTo>
                  <a:lnTo>
                    <a:pt x="1812" y="38"/>
                  </a:lnTo>
                  <a:lnTo>
                    <a:pt x="1726" y="36"/>
                  </a:lnTo>
                  <a:lnTo>
                    <a:pt x="1726" y="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" name="Freeform 6"/>
            <p:cNvSpPr>
              <a:spLocks noEditPoints="1"/>
            </p:cNvSpPr>
            <p:nvPr userDrawn="1"/>
          </p:nvSpPr>
          <p:spPr bwMode="auto">
            <a:xfrm>
              <a:off x="4559300" y="1892300"/>
              <a:ext cx="3070225" cy="3070225"/>
            </a:xfrm>
            <a:custGeom>
              <a:avLst/>
              <a:gdLst>
                <a:gd name="T0" fmla="*/ 726 w 1934"/>
                <a:gd name="T1" fmla="*/ 30 h 1934"/>
                <a:gd name="T2" fmla="*/ 428 w 1934"/>
                <a:gd name="T3" fmla="*/ 166 h 1934"/>
                <a:gd name="T4" fmla="*/ 192 w 1934"/>
                <a:gd name="T5" fmla="*/ 390 h 1934"/>
                <a:gd name="T6" fmla="*/ 44 w 1934"/>
                <a:gd name="T7" fmla="*/ 680 h 1934"/>
                <a:gd name="T8" fmla="*/ 0 w 1934"/>
                <a:gd name="T9" fmla="*/ 968 h 1934"/>
                <a:gd name="T10" fmla="*/ 60 w 1934"/>
                <a:gd name="T11" fmla="*/ 1300 h 1934"/>
                <a:gd name="T12" fmla="*/ 222 w 1934"/>
                <a:gd name="T13" fmla="*/ 1582 h 1934"/>
                <a:gd name="T14" fmla="*/ 466 w 1934"/>
                <a:gd name="T15" fmla="*/ 1794 h 1934"/>
                <a:gd name="T16" fmla="*/ 772 w 1934"/>
                <a:gd name="T17" fmla="*/ 1914 h 1934"/>
                <a:gd name="T18" fmla="*/ 1066 w 1934"/>
                <a:gd name="T19" fmla="*/ 1928 h 1934"/>
                <a:gd name="T20" fmla="*/ 1386 w 1934"/>
                <a:gd name="T21" fmla="*/ 1838 h 1934"/>
                <a:gd name="T22" fmla="*/ 1650 w 1934"/>
                <a:gd name="T23" fmla="*/ 1650 h 1934"/>
                <a:gd name="T24" fmla="*/ 1838 w 1934"/>
                <a:gd name="T25" fmla="*/ 1386 h 1934"/>
                <a:gd name="T26" fmla="*/ 1928 w 1934"/>
                <a:gd name="T27" fmla="*/ 1066 h 1934"/>
                <a:gd name="T28" fmla="*/ 1914 w 1934"/>
                <a:gd name="T29" fmla="*/ 772 h 1934"/>
                <a:gd name="T30" fmla="*/ 1794 w 1934"/>
                <a:gd name="T31" fmla="*/ 466 h 1934"/>
                <a:gd name="T32" fmla="*/ 1582 w 1934"/>
                <a:gd name="T33" fmla="*/ 222 h 1934"/>
                <a:gd name="T34" fmla="*/ 1300 w 1934"/>
                <a:gd name="T35" fmla="*/ 60 h 1934"/>
                <a:gd name="T36" fmla="*/ 968 w 1934"/>
                <a:gd name="T37" fmla="*/ 0 h 1934"/>
                <a:gd name="T38" fmla="*/ 1810 w 1934"/>
                <a:gd name="T39" fmla="*/ 1208 h 1934"/>
                <a:gd name="T40" fmla="*/ 1258 w 1934"/>
                <a:gd name="T41" fmla="*/ 1124 h 1934"/>
                <a:gd name="T42" fmla="*/ 1598 w 1934"/>
                <a:gd name="T43" fmla="*/ 360 h 1934"/>
                <a:gd name="T44" fmla="*/ 1778 w 1934"/>
                <a:gd name="T45" fmla="*/ 634 h 1934"/>
                <a:gd name="T46" fmla="*/ 1844 w 1934"/>
                <a:gd name="T47" fmla="*/ 968 h 1934"/>
                <a:gd name="T48" fmla="*/ 736 w 1934"/>
                <a:gd name="T49" fmla="*/ 1036 h 1934"/>
                <a:gd name="T50" fmla="*/ 730 w 1934"/>
                <a:gd name="T51" fmla="*/ 918 h 1934"/>
                <a:gd name="T52" fmla="*/ 814 w 1934"/>
                <a:gd name="T53" fmla="*/ 780 h 1934"/>
                <a:gd name="T54" fmla="*/ 968 w 1934"/>
                <a:gd name="T55" fmla="*/ 726 h 1934"/>
                <a:gd name="T56" fmla="*/ 1102 w 1934"/>
                <a:gd name="T57" fmla="*/ 766 h 1934"/>
                <a:gd name="T58" fmla="*/ 1198 w 1934"/>
                <a:gd name="T59" fmla="*/ 896 h 1934"/>
                <a:gd name="T60" fmla="*/ 1198 w 1934"/>
                <a:gd name="T61" fmla="*/ 1038 h 1934"/>
                <a:gd name="T62" fmla="*/ 1102 w 1934"/>
                <a:gd name="T63" fmla="*/ 1168 h 1934"/>
                <a:gd name="T64" fmla="*/ 968 w 1934"/>
                <a:gd name="T65" fmla="*/ 1208 h 1934"/>
                <a:gd name="T66" fmla="*/ 788 w 1934"/>
                <a:gd name="T67" fmla="*/ 1128 h 1934"/>
                <a:gd name="T68" fmla="*/ 1230 w 1934"/>
                <a:gd name="T69" fmla="*/ 768 h 1934"/>
                <a:gd name="T70" fmla="*/ 700 w 1934"/>
                <a:gd name="T71" fmla="*/ 132 h 1934"/>
                <a:gd name="T72" fmla="*/ 968 w 1934"/>
                <a:gd name="T73" fmla="*/ 90 h 1934"/>
                <a:gd name="T74" fmla="*/ 1194 w 1934"/>
                <a:gd name="T75" fmla="*/ 120 h 1934"/>
                <a:gd name="T76" fmla="*/ 534 w 1934"/>
                <a:gd name="T77" fmla="*/ 206 h 1934"/>
                <a:gd name="T78" fmla="*/ 186 w 1934"/>
                <a:gd name="T79" fmla="*/ 568 h 1934"/>
                <a:gd name="T80" fmla="*/ 334 w 1934"/>
                <a:gd name="T81" fmla="*/ 362 h 1934"/>
                <a:gd name="T82" fmla="*/ 534 w 1934"/>
                <a:gd name="T83" fmla="*/ 206 h 1934"/>
                <a:gd name="T84" fmla="*/ 694 w 1934"/>
                <a:gd name="T85" fmla="*/ 780 h 1934"/>
                <a:gd name="T86" fmla="*/ 208 w 1934"/>
                <a:gd name="T87" fmla="*/ 1406 h 1934"/>
                <a:gd name="T88" fmla="*/ 116 w 1934"/>
                <a:gd name="T89" fmla="*/ 1182 h 1934"/>
                <a:gd name="T90" fmla="*/ 90 w 1934"/>
                <a:gd name="T91" fmla="*/ 968 h 1934"/>
                <a:gd name="T92" fmla="*/ 644 w 1934"/>
                <a:gd name="T93" fmla="*/ 1038 h 1934"/>
                <a:gd name="T94" fmla="*/ 686 w 1934"/>
                <a:gd name="T95" fmla="*/ 1144 h 1934"/>
                <a:gd name="T96" fmla="*/ 1012 w 1934"/>
                <a:gd name="T97" fmla="*/ 1842 h 1934"/>
                <a:gd name="T98" fmla="*/ 740 w 1934"/>
                <a:gd name="T99" fmla="*/ 1814 h 1934"/>
                <a:gd name="T100" fmla="*/ 460 w 1934"/>
                <a:gd name="T101" fmla="*/ 1680 h 1934"/>
                <a:gd name="T102" fmla="*/ 892 w 1934"/>
                <a:gd name="T103" fmla="*/ 1290 h 1934"/>
                <a:gd name="T104" fmla="*/ 1738 w 1934"/>
                <a:gd name="T105" fmla="*/ 1386 h 1934"/>
                <a:gd name="T106" fmla="*/ 1526 w 1934"/>
                <a:gd name="T107" fmla="*/ 1642 h 1934"/>
                <a:gd name="T108" fmla="*/ 1234 w 1934"/>
                <a:gd name="T109" fmla="*/ 1802 h 1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34" h="1934">
                  <a:moveTo>
                    <a:pt x="968" y="0"/>
                  </a:moveTo>
                  <a:lnTo>
                    <a:pt x="968" y="0"/>
                  </a:lnTo>
                  <a:lnTo>
                    <a:pt x="918" y="2"/>
                  </a:lnTo>
                  <a:lnTo>
                    <a:pt x="868" y="6"/>
                  </a:lnTo>
                  <a:lnTo>
                    <a:pt x="820" y="12"/>
                  </a:lnTo>
                  <a:lnTo>
                    <a:pt x="772" y="20"/>
                  </a:lnTo>
                  <a:lnTo>
                    <a:pt x="726" y="30"/>
                  </a:lnTo>
                  <a:lnTo>
                    <a:pt x="680" y="44"/>
                  </a:lnTo>
                  <a:lnTo>
                    <a:pt x="636" y="60"/>
                  </a:lnTo>
                  <a:lnTo>
                    <a:pt x="592" y="76"/>
                  </a:lnTo>
                  <a:lnTo>
                    <a:pt x="548" y="96"/>
                  </a:lnTo>
                  <a:lnTo>
                    <a:pt x="506" y="118"/>
                  </a:lnTo>
                  <a:lnTo>
                    <a:pt x="466" y="140"/>
                  </a:lnTo>
                  <a:lnTo>
                    <a:pt x="428" y="166"/>
                  </a:lnTo>
                  <a:lnTo>
                    <a:pt x="390" y="192"/>
                  </a:lnTo>
                  <a:lnTo>
                    <a:pt x="352" y="222"/>
                  </a:lnTo>
                  <a:lnTo>
                    <a:pt x="318" y="252"/>
                  </a:lnTo>
                  <a:lnTo>
                    <a:pt x="284" y="284"/>
                  </a:lnTo>
                  <a:lnTo>
                    <a:pt x="252" y="318"/>
                  </a:lnTo>
                  <a:lnTo>
                    <a:pt x="222" y="352"/>
                  </a:lnTo>
                  <a:lnTo>
                    <a:pt x="192" y="390"/>
                  </a:lnTo>
                  <a:lnTo>
                    <a:pt x="166" y="428"/>
                  </a:lnTo>
                  <a:lnTo>
                    <a:pt x="140" y="466"/>
                  </a:lnTo>
                  <a:lnTo>
                    <a:pt x="118" y="506"/>
                  </a:lnTo>
                  <a:lnTo>
                    <a:pt x="96" y="548"/>
                  </a:lnTo>
                  <a:lnTo>
                    <a:pt x="76" y="592"/>
                  </a:lnTo>
                  <a:lnTo>
                    <a:pt x="60" y="636"/>
                  </a:lnTo>
                  <a:lnTo>
                    <a:pt x="44" y="680"/>
                  </a:lnTo>
                  <a:lnTo>
                    <a:pt x="30" y="726"/>
                  </a:lnTo>
                  <a:lnTo>
                    <a:pt x="20" y="772"/>
                  </a:lnTo>
                  <a:lnTo>
                    <a:pt x="12" y="820"/>
                  </a:lnTo>
                  <a:lnTo>
                    <a:pt x="6" y="868"/>
                  </a:lnTo>
                  <a:lnTo>
                    <a:pt x="2" y="918"/>
                  </a:lnTo>
                  <a:lnTo>
                    <a:pt x="0" y="968"/>
                  </a:lnTo>
                  <a:lnTo>
                    <a:pt x="0" y="968"/>
                  </a:lnTo>
                  <a:lnTo>
                    <a:pt x="2" y="1016"/>
                  </a:lnTo>
                  <a:lnTo>
                    <a:pt x="6" y="1066"/>
                  </a:lnTo>
                  <a:lnTo>
                    <a:pt x="12" y="1114"/>
                  </a:lnTo>
                  <a:lnTo>
                    <a:pt x="20" y="1162"/>
                  </a:lnTo>
                  <a:lnTo>
                    <a:pt x="30" y="1208"/>
                  </a:lnTo>
                  <a:lnTo>
                    <a:pt x="44" y="1254"/>
                  </a:lnTo>
                  <a:lnTo>
                    <a:pt x="60" y="1300"/>
                  </a:lnTo>
                  <a:lnTo>
                    <a:pt x="76" y="1342"/>
                  </a:lnTo>
                  <a:lnTo>
                    <a:pt x="96" y="1386"/>
                  </a:lnTo>
                  <a:lnTo>
                    <a:pt x="118" y="1428"/>
                  </a:lnTo>
                  <a:lnTo>
                    <a:pt x="140" y="1468"/>
                  </a:lnTo>
                  <a:lnTo>
                    <a:pt x="166" y="1508"/>
                  </a:lnTo>
                  <a:lnTo>
                    <a:pt x="192" y="1546"/>
                  </a:lnTo>
                  <a:lnTo>
                    <a:pt x="222" y="1582"/>
                  </a:lnTo>
                  <a:lnTo>
                    <a:pt x="252" y="1616"/>
                  </a:lnTo>
                  <a:lnTo>
                    <a:pt x="284" y="1650"/>
                  </a:lnTo>
                  <a:lnTo>
                    <a:pt x="318" y="1682"/>
                  </a:lnTo>
                  <a:lnTo>
                    <a:pt x="352" y="1712"/>
                  </a:lnTo>
                  <a:lnTo>
                    <a:pt x="390" y="1742"/>
                  </a:lnTo>
                  <a:lnTo>
                    <a:pt x="428" y="1768"/>
                  </a:lnTo>
                  <a:lnTo>
                    <a:pt x="466" y="1794"/>
                  </a:lnTo>
                  <a:lnTo>
                    <a:pt x="506" y="1816"/>
                  </a:lnTo>
                  <a:lnTo>
                    <a:pt x="548" y="1838"/>
                  </a:lnTo>
                  <a:lnTo>
                    <a:pt x="592" y="1858"/>
                  </a:lnTo>
                  <a:lnTo>
                    <a:pt x="636" y="1874"/>
                  </a:lnTo>
                  <a:lnTo>
                    <a:pt x="680" y="1890"/>
                  </a:lnTo>
                  <a:lnTo>
                    <a:pt x="726" y="1904"/>
                  </a:lnTo>
                  <a:lnTo>
                    <a:pt x="772" y="1914"/>
                  </a:lnTo>
                  <a:lnTo>
                    <a:pt x="820" y="1922"/>
                  </a:lnTo>
                  <a:lnTo>
                    <a:pt x="868" y="1928"/>
                  </a:lnTo>
                  <a:lnTo>
                    <a:pt x="918" y="1932"/>
                  </a:lnTo>
                  <a:lnTo>
                    <a:pt x="968" y="1934"/>
                  </a:lnTo>
                  <a:lnTo>
                    <a:pt x="968" y="1934"/>
                  </a:lnTo>
                  <a:lnTo>
                    <a:pt x="1016" y="1932"/>
                  </a:lnTo>
                  <a:lnTo>
                    <a:pt x="1066" y="1928"/>
                  </a:lnTo>
                  <a:lnTo>
                    <a:pt x="1114" y="1922"/>
                  </a:lnTo>
                  <a:lnTo>
                    <a:pt x="1162" y="1914"/>
                  </a:lnTo>
                  <a:lnTo>
                    <a:pt x="1208" y="1904"/>
                  </a:lnTo>
                  <a:lnTo>
                    <a:pt x="1254" y="1890"/>
                  </a:lnTo>
                  <a:lnTo>
                    <a:pt x="1300" y="1874"/>
                  </a:lnTo>
                  <a:lnTo>
                    <a:pt x="1344" y="1858"/>
                  </a:lnTo>
                  <a:lnTo>
                    <a:pt x="1386" y="1838"/>
                  </a:lnTo>
                  <a:lnTo>
                    <a:pt x="1428" y="1816"/>
                  </a:lnTo>
                  <a:lnTo>
                    <a:pt x="1468" y="1794"/>
                  </a:lnTo>
                  <a:lnTo>
                    <a:pt x="1508" y="1768"/>
                  </a:lnTo>
                  <a:lnTo>
                    <a:pt x="1546" y="1742"/>
                  </a:lnTo>
                  <a:lnTo>
                    <a:pt x="1582" y="1712"/>
                  </a:lnTo>
                  <a:lnTo>
                    <a:pt x="1616" y="1682"/>
                  </a:lnTo>
                  <a:lnTo>
                    <a:pt x="1650" y="1650"/>
                  </a:lnTo>
                  <a:lnTo>
                    <a:pt x="1682" y="1616"/>
                  </a:lnTo>
                  <a:lnTo>
                    <a:pt x="1712" y="1582"/>
                  </a:lnTo>
                  <a:lnTo>
                    <a:pt x="1742" y="1546"/>
                  </a:lnTo>
                  <a:lnTo>
                    <a:pt x="1768" y="1508"/>
                  </a:lnTo>
                  <a:lnTo>
                    <a:pt x="1794" y="1468"/>
                  </a:lnTo>
                  <a:lnTo>
                    <a:pt x="1816" y="1428"/>
                  </a:lnTo>
                  <a:lnTo>
                    <a:pt x="1838" y="1386"/>
                  </a:lnTo>
                  <a:lnTo>
                    <a:pt x="1858" y="1342"/>
                  </a:lnTo>
                  <a:lnTo>
                    <a:pt x="1876" y="1300"/>
                  </a:lnTo>
                  <a:lnTo>
                    <a:pt x="1890" y="1254"/>
                  </a:lnTo>
                  <a:lnTo>
                    <a:pt x="1904" y="1208"/>
                  </a:lnTo>
                  <a:lnTo>
                    <a:pt x="1914" y="1162"/>
                  </a:lnTo>
                  <a:lnTo>
                    <a:pt x="1922" y="1114"/>
                  </a:lnTo>
                  <a:lnTo>
                    <a:pt x="1928" y="1066"/>
                  </a:lnTo>
                  <a:lnTo>
                    <a:pt x="1932" y="1016"/>
                  </a:lnTo>
                  <a:lnTo>
                    <a:pt x="1934" y="968"/>
                  </a:lnTo>
                  <a:lnTo>
                    <a:pt x="1934" y="968"/>
                  </a:lnTo>
                  <a:lnTo>
                    <a:pt x="1932" y="918"/>
                  </a:lnTo>
                  <a:lnTo>
                    <a:pt x="1928" y="868"/>
                  </a:lnTo>
                  <a:lnTo>
                    <a:pt x="1922" y="820"/>
                  </a:lnTo>
                  <a:lnTo>
                    <a:pt x="1914" y="772"/>
                  </a:lnTo>
                  <a:lnTo>
                    <a:pt x="1904" y="726"/>
                  </a:lnTo>
                  <a:lnTo>
                    <a:pt x="1890" y="680"/>
                  </a:lnTo>
                  <a:lnTo>
                    <a:pt x="1876" y="636"/>
                  </a:lnTo>
                  <a:lnTo>
                    <a:pt x="1858" y="592"/>
                  </a:lnTo>
                  <a:lnTo>
                    <a:pt x="1838" y="548"/>
                  </a:lnTo>
                  <a:lnTo>
                    <a:pt x="1816" y="506"/>
                  </a:lnTo>
                  <a:lnTo>
                    <a:pt x="1794" y="466"/>
                  </a:lnTo>
                  <a:lnTo>
                    <a:pt x="1768" y="428"/>
                  </a:lnTo>
                  <a:lnTo>
                    <a:pt x="1742" y="390"/>
                  </a:lnTo>
                  <a:lnTo>
                    <a:pt x="1712" y="352"/>
                  </a:lnTo>
                  <a:lnTo>
                    <a:pt x="1682" y="318"/>
                  </a:lnTo>
                  <a:lnTo>
                    <a:pt x="1650" y="284"/>
                  </a:lnTo>
                  <a:lnTo>
                    <a:pt x="1616" y="252"/>
                  </a:lnTo>
                  <a:lnTo>
                    <a:pt x="1582" y="222"/>
                  </a:lnTo>
                  <a:lnTo>
                    <a:pt x="1546" y="192"/>
                  </a:lnTo>
                  <a:lnTo>
                    <a:pt x="1508" y="166"/>
                  </a:lnTo>
                  <a:lnTo>
                    <a:pt x="1468" y="140"/>
                  </a:lnTo>
                  <a:lnTo>
                    <a:pt x="1428" y="118"/>
                  </a:lnTo>
                  <a:lnTo>
                    <a:pt x="1386" y="96"/>
                  </a:lnTo>
                  <a:lnTo>
                    <a:pt x="1344" y="76"/>
                  </a:lnTo>
                  <a:lnTo>
                    <a:pt x="1300" y="60"/>
                  </a:lnTo>
                  <a:lnTo>
                    <a:pt x="1254" y="44"/>
                  </a:lnTo>
                  <a:lnTo>
                    <a:pt x="1208" y="30"/>
                  </a:lnTo>
                  <a:lnTo>
                    <a:pt x="1162" y="20"/>
                  </a:lnTo>
                  <a:lnTo>
                    <a:pt x="1114" y="12"/>
                  </a:lnTo>
                  <a:lnTo>
                    <a:pt x="1066" y="6"/>
                  </a:lnTo>
                  <a:lnTo>
                    <a:pt x="1016" y="2"/>
                  </a:lnTo>
                  <a:lnTo>
                    <a:pt x="968" y="0"/>
                  </a:lnTo>
                  <a:lnTo>
                    <a:pt x="968" y="0"/>
                  </a:lnTo>
                  <a:close/>
                  <a:moveTo>
                    <a:pt x="1844" y="968"/>
                  </a:moveTo>
                  <a:lnTo>
                    <a:pt x="1844" y="968"/>
                  </a:lnTo>
                  <a:lnTo>
                    <a:pt x="1842" y="1030"/>
                  </a:lnTo>
                  <a:lnTo>
                    <a:pt x="1836" y="1090"/>
                  </a:lnTo>
                  <a:lnTo>
                    <a:pt x="1824" y="1150"/>
                  </a:lnTo>
                  <a:lnTo>
                    <a:pt x="1810" y="1208"/>
                  </a:lnTo>
                  <a:lnTo>
                    <a:pt x="1194" y="1208"/>
                  </a:lnTo>
                  <a:lnTo>
                    <a:pt x="1194" y="1208"/>
                  </a:lnTo>
                  <a:lnTo>
                    <a:pt x="1208" y="1194"/>
                  </a:lnTo>
                  <a:lnTo>
                    <a:pt x="1222" y="1178"/>
                  </a:lnTo>
                  <a:lnTo>
                    <a:pt x="1236" y="1160"/>
                  </a:lnTo>
                  <a:lnTo>
                    <a:pt x="1248" y="1144"/>
                  </a:lnTo>
                  <a:lnTo>
                    <a:pt x="1258" y="1124"/>
                  </a:lnTo>
                  <a:lnTo>
                    <a:pt x="1268" y="1106"/>
                  </a:lnTo>
                  <a:lnTo>
                    <a:pt x="1276" y="1086"/>
                  </a:lnTo>
                  <a:lnTo>
                    <a:pt x="1284" y="1066"/>
                  </a:lnTo>
                  <a:lnTo>
                    <a:pt x="1530" y="296"/>
                  </a:lnTo>
                  <a:lnTo>
                    <a:pt x="1530" y="296"/>
                  </a:lnTo>
                  <a:lnTo>
                    <a:pt x="1564" y="326"/>
                  </a:lnTo>
                  <a:lnTo>
                    <a:pt x="1598" y="360"/>
                  </a:lnTo>
                  <a:lnTo>
                    <a:pt x="1630" y="394"/>
                  </a:lnTo>
                  <a:lnTo>
                    <a:pt x="1660" y="430"/>
                  </a:lnTo>
                  <a:lnTo>
                    <a:pt x="1688" y="468"/>
                  </a:lnTo>
                  <a:lnTo>
                    <a:pt x="1714" y="508"/>
                  </a:lnTo>
                  <a:lnTo>
                    <a:pt x="1738" y="548"/>
                  </a:lnTo>
                  <a:lnTo>
                    <a:pt x="1758" y="590"/>
                  </a:lnTo>
                  <a:lnTo>
                    <a:pt x="1778" y="634"/>
                  </a:lnTo>
                  <a:lnTo>
                    <a:pt x="1796" y="678"/>
                  </a:lnTo>
                  <a:lnTo>
                    <a:pt x="1810" y="724"/>
                  </a:lnTo>
                  <a:lnTo>
                    <a:pt x="1822" y="772"/>
                  </a:lnTo>
                  <a:lnTo>
                    <a:pt x="1832" y="818"/>
                  </a:lnTo>
                  <a:lnTo>
                    <a:pt x="1838" y="868"/>
                  </a:lnTo>
                  <a:lnTo>
                    <a:pt x="1842" y="916"/>
                  </a:lnTo>
                  <a:lnTo>
                    <a:pt x="1844" y="968"/>
                  </a:lnTo>
                  <a:lnTo>
                    <a:pt x="1844" y="968"/>
                  </a:lnTo>
                  <a:close/>
                  <a:moveTo>
                    <a:pt x="770" y="1106"/>
                  </a:moveTo>
                  <a:lnTo>
                    <a:pt x="764" y="1098"/>
                  </a:lnTo>
                  <a:lnTo>
                    <a:pt x="764" y="1098"/>
                  </a:lnTo>
                  <a:lnTo>
                    <a:pt x="748" y="1068"/>
                  </a:lnTo>
                  <a:lnTo>
                    <a:pt x="742" y="1052"/>
                  </a:lnTo>
                  <a:lnTo>
                    <a:pt x="736" y="1036"/>
                  </a:lnTo>
                  <a:lnTo>
                    <a:pt x="732" y="1020"/>
                  </a:lnTo>
                  <a:lnTo>
                    <a:pt x="728" y="1002"/>
                  </a:lnTo>
                  <a:lnTo>
                    <a:pt x="726" y="984"/>
                  </a:lnTo>
                  <a:lnTo>
                    <a:pt x="726" y="968"/>
                  </a:lnTo>
                  <a:lnTo>
                    <a:pt x="726" y="968"/>
                  </a:lnTo>
                  <a:lnTo>
                    <a:pt x="728" y="942"/>
                  </a:lnTo>
                  <a:lnTo>
                    <a:pt x="730" y="918"/>
                  </a:lnTo>
                  <a:lnTo>
                    <a:pt x="736" y="896"/>
                  </a:lnTo>
                  <a:lnTo>
                    <a:pt x="744" y="874"/>
                  </a:lnTo>
                  <a:lnTo>
                    <a:pt x="754" y="852"/>
                  </a:lnTo>
                  <a:lnTo>
                    <a:pt x="768" y="832"/>
                  </a:lnTo>
                  <a:lnTo>
                    <a:pt x="780" y="814"/>
                  </a:lnTo>
                  <a:lnTo>
                    <a:pt x="796" y="796"/>
                  </a:lnTo>
                  <a:lnTo>
                    <a:pt x="814" y="780"/>
                  </a:lnTo>
                  <a:lnTo>
                    <a:pt x="832" y="766"/>
                  </a:lnTo>
                  <a:lnTo>
                    <a:pt x="852" y="754"/>
                  </a:lnTo>
                  <a:lnTo>
                    <a:pt x="874" y="744"/>
                  </a:lnTo>
                  <a:lnTo>
                    <a:pt x="896" y="736"/>
                  </a:lnTo>
                  <a:lnTo>
                    <a:pt x="918" y="730"/>
                  </a:lnTo>
                  <a:lnTo>
                    <a:pt x="942" y="726"/>
                  </a:lnTo>
                  <a:lnTo>
                    <a:pt x="968" y="726"/>
                  </a:lnTo>
                  <a:lnTo>
                    <a:pt x="968" y="726"/>
                  </a:lnTo>
                  <a:lnTo>
                    <a:pt x="992" y="726"/>
                  </a:lnTo>
                  <a:lnTo>
                    <a:pt x="1016" y="730"/>
                  </a:lnTo>
                  <a:lnTo>
                    <a:pt x="1038" y="736"/>
                  </a:lnTo>
                  <a:lnTo>
                    <a:pt x="1062" y="744"/>
                  </a:lnTo>
                  <a:lnTo>
                    <a:pt x="1082" y="754"/>
                  </a:lnTo>
                  <a:lnTo>
                    <a:pt x="1102" y="766"/>
                  </a:lnTo>
                  <a:lnTo>
                    <a:pt x="1120" y="780"/>
                  </a:lnTo>
                  <a:lnTo>
                    <a:pt x="1138" y="796"/>
                  </a:lnTo>
                  <a:lnTo>
                    <a:pt x="1154" y="814"/>
                  </a:lnTo>
                  <a:lnTo>
                    <a:pt x="1168" y="832"/>
                  </a:lnTo>
                  <a:lnTo>
                    <a:pt x="1180" y="852"/>
                  </a:lnTo>
                  <a:lnTo>
                    <a:pt x="1190" y="874"/>
                  </a:lnTo>
                  <a:lnTo>
                    <a:pt x="1198" y="896"/>
                  </a:lnTo>
                  <a:lnTo>
                    <a:pt x="1204" y="918"/>
                  </a:lnTo>
                  <a:lnTo>
                    <a:pt x="1208" y="942"/>
                  </a:lnTo>
                  <a:lnTo>
                    <a:pt x="1208" y="968"/>
                  </a:lnTo>
                  <a:lnTo>
                    <a:pt x="1208" y="968"/>
                  </a:lnTo>
                  <a:lnTo>
                    <a:pt x="1208" y="992"/>
                  </a:lnTo>
                  <a:lnTo>
                    <a:pt x="1204" y="1016"/>
                  </a:lnTo>
                  <a:lnTo>
                    <a:pt x="1198" y="1038"/>
                  </a:lnTo>
                  <a:lnTo>
                    <a:pt x="1190" y="1060"/>
                  </a:lnTo>
                  <a:lnTo>
                    <a:pt x="1180" y="1082"/>
                  </a:lnTo>
                  <a:lnTo>
                    <a:pt x="1168" y="1102"/>
                  </a:lnTo>
                  <a:lnTo>
                    <a:pt x="1154" y="1120"/>
                  </a:lnTo>
                  <a:lnTo>
                    <a:pt x="1138" y="1138"/>
                  </a:lnTo>
                  <a:lnTo>
                    <a:pt x="1120" y="1154"/>
                  </a:lnTo>
                  <a:lnTo>
                    <a:pt x="1102" y="1168"/>
                  </a:lnTo>
                  <a:lnTo>
                    <a:pt x="1082" y="1180"/>
                  </a:lnTo>
                  <a:lnTo>
                    <a:pt x="1062" y="1190"/>
                  </a:lnTo>
                  <a:lnTo>
                    <a:pt x="1038" y="1198"/>
                  </a:lnTo>
                  <a:lnTo>
                    <a:pt x="1016" y="1204"/>
                  </a:lnTo>
                  <a:lnTo>
                    <a:pt x="992" y="1208"/>
                  </a:lnTo>
                  <a:lnTo>
                    <a:pt x="968" y="1208"/>
                  </a:lnTo>
                  <a:lnTo>
                    <a:pt x="968" y="1208"/>
                  </a:lnTo>
                  <a:lnTo>
                    <a:pt x="938" y="1206"/>
                  </a:lnTo>
                  <a:lnTo>
                    <a:pt x="908" y="1202"/>
                  </a:lnTo>
                  <a:lnTo>
                    <a:pt x="880" y="1192"/>
                  </a:lnTo>
                  <a:lnTo>
                    <a:pt x="854" y="1180"/>
                  </a:lnTo>
                  <a:lnTo>
                    <a:pt x="830" y="1166"/>
                  </a:lnTo>
                  <a:lnTo>
                    <a:pt x="808" y="1148"/>
                  </a:lnTo>
                  <a:lnTo>
                    <a:pt x="788" y="1128"/>
                  </a:lnTo>
                  <a:lnTo>
                    <a:pt x="770" y="1106"/>
                  </a:lnTo>
                  <a:lnTo>
                    <a:pt x="770" y="1106"/>
                  </a:lnTo>
                  <a:close/>
                  <a:moveTo>
                    <a:pt x="1454" y="238"/>
                  </a:moveTo>
                  <a:lnTo>
                    <a:pt x="1266" y="826"/>
                  </a:lnTo>
                  <a:lnTo>
                    <a:pt x="1266" y="826"/>
                  </a:lnTo>
                  <a:lnTo>
                    <a:pt x="1250" y="796"/>
                  </a:lnTo>
                  <a:lnTo>
                    <a:pt x="1230" y="768"/>
                  </a:lnTo>
                  <a:lnTo>
                    <a:pt x="1210" y="742"/>
                  </a:lnTo>
                  <a:lnTo>
                    <a:pt x="1186" y="718"/>
                  </a:lnTo>
                  <a:lnTo>
                    <a:pt x="1186" y="718"/>
                  </a:lnTo>
                  <a:lnTo>
                    <a:pt x="618" y="162"/>
                  </a:lnTo>
                  <a:lnTo>
                    <a:pt x="618" y="162"/>
                  </a:lnTo>
                  <a:lnTo>
                    <a:pt x="660" y="146"/>
                  </a:lnTo>
                  <a:lnTo>
                    <a:pt x="700" y="132"/>
                  </a:lnTo>
                  <a:lnTo>
                    <a:pt x="744" y="120"/>
                  </a:lnTo>
                  <a:lnTo>
                    <a:pt x="786" y="110"/>
                  </a:lnTo>
                  <a:lnTo>
                    <a:pt x="830" y="100"/>
                  </a:lnTo>
                  <a:lnTo>
                    <a:pt x="876" y="96"/>
                  </a:lnTo>
                  <a:lnTo>
                    <a:pt x="920" y="92"/>
                  </a:lnTo>
                  <a:lnTo>
                    <a:pt x="968" y="90"/>
                  </a:lnTo>
                  <a:lnTo>
                    <a:pt x="968" y="90"/>
                  </a:lnTo>
                  <a:lnTo>
                    <a:pt x="1000" y="90"/>
                  </a:lnTo>
                  <a:lnTo>
                    <a:pt x="1034" y="92"/>
                  </a:lnTo>
                  <a:lnTo>
                    <a:pt x="1066" y="96"/>
                  </a:lnTo>
                  <a:lnTo>
                    <a:pt x="1100" y="100"/>
                  </a:lnTo>
                  <a:lnTo>
                    <a:pt x="1132" y="106"/>
                  </a:lnTo>
                  <a:lnTo>
                    <a:pt x="1164" y="112"/>
                  </a:lnTo>
                  <a:lnTo>
                    <a:pt x="1194" y="120"/>
                  </a:lnTo>
                  <a:lnTo>
                    <a:pt x="1226" y="130"/>
                  </a:lnTo>
                  <a:lnTo>
                    <a:pt x="1286" y="150"/>
                  </a:lnTo>
                  <a:lnTo>
                    <a:pt x="1344" y="176"/>
                  </a:lnTo>
                  <a:lnTo>
                    <a:pt x="1400" y="206"/>
                  </a:lnTo>
                  <a:lnTo>
                    <a:pt x="1454" y="238"/>
                  </a:lnTo>
                  <a:lnTo>
                    <a:pt x="1454" y="238"/>
                  </a:lnTo>
                  <a:close/>
                  <a:moveTo>
                    <a:pt x="534" y="206"/>
                  </a:moveTo>
                  <a:lnTo>
                    <a:pt x="974" y="636"/>
                  </a:lnTo>
                  <a:lnTo>
                    <a:pt x="974" y="636"/>
                  </a:lnTo>
                  <a:lnTo>
                    <a:pt x="968" y="636"/>
                  </a:lnTo>
                  <a:lnTo>
                    <a:pt x="156" y="636"/>
                  </a:lnTo>
                  <a:lnTo>
                    <a:pt x="156" y="636"/>
                  </a:lnTo>
                  <a:lnTo>
                    <a:pt x="170" y="602"/>
                  </a:lnTo>
                  <a:lnTo>
                    <a:pt x="186" y="568"/>
                  </a:lnTo>
                  <a:lnTo>
                    <a:pt x="204" y="536"/>
                  </a:lnTo>
                  <a:lnTo>
                    <a:pt x="222" y="506"/>
                  </a:lnTo>
                  <a:lnTo>
                    <a:pt x="242" y="474"/>
                  </a:lnTo>
                  <a:lnTo>
                    <a:pt x="264" y="446"/>
                  </a:lnTo>
                  <a:lnTo>
                    <a:pt x="286" y="416"/>
                  </a:lnTo>
                  <a:lnTo>
                    <a:pt x="310" y="388"/>
                  </a:lnTo>
                  <a:lnTo>
                    <a:pt x="334" y="362"/>
                  </a:lnTo>
                  <a:lnTo>
                    <a:pt x="360" y="336"/>
                  </a:lnTo>
                  <a:lnTo>
                    <a:pt x="386" y="312"/>
                  </a:lnTo>
                  <a:lnTo>
                    <a:pt x="414" y="288"/>
                  </a:lnTo>
                  <a:lnTo>
                    <a:pt x="442" y="266"/>
                  </a:lnTo>
                  <a:lnTo>
                    <a:pt x="472" y="244"/>
                  </a:lnTo>
                  <a:lnTo>
                    <a:pt x="502" y="224"/>
                  </a:lnTo>
                  <a:lnTo>
                    <a:pt x="534" y="206"/>
                  </a:lnTo>
                  <a:lnTo>
                    <a:pt x="534" y="206"/>
                  </a:lnTo>
                  <a:close/>
                  <a:moveTo>
                    <a:pt x="124" y="726"/>
                  </a:moveTo>
                  <a:lnTo>
                    <a:pt x="742" y="726"/>
                  </a:lnTo>
                  <a:lnTo>
                    <a:pt x="742" y="726"/>
                  </a:lnTo>
                  <a:lnTo>
                    <a:pt x="724" y="742"/>
                  </a:lnTo>
                  <a:lnTo>
                    <a:pt x="708" y="760"/>
                  </a:lnTo>
                  <a:lnTo>
                    <a:pt x="694" y="780"/>
                  </a:lnTo>
                  <a:lnTo>
                    <a:pt x="680" y="802"/>
                  </a:lnTo>
                  <a:lnTo>
                    <a:pt x="680" y="800"/>
                  </a:lnTo>
                  <a:lnTo>
                    <a:pt x="266" y="1492"/>
                  </a:lnTo>
                  <a:lnTo>
                    <a:pt x="266" y="1492"/>
                  </a:lnTo>
                  <a:lnTo>
                    <a:pt x="246" y="1464"/>
                  </a:lnTo>
                  <a:lnTo>
                    <a:pt x="226" y="1436"/>
                  </a:lnTo>
                  <a:lnTo>
                    <a:pt x="208" y="1406"/>
                  </a:lnTo>
                  <a:lnTo>
                    <a:pt x="192" y="1376"/>
                  </a:lnTo>
                  <a:lnTo>
                    <a:pt x="176" y="1344"/>
                  </a:lnTo>
                  <a:lnTo>
                    <a:pt x="162" y="1314"/>
                  </a:lnTo>
                  <a:lnTo>
                    <a:pt x="148" y="1282"/>
                  </a:lnTo>
                  <a:lnTo>
                    <a:pt x="136" y="1248"/>
                  </a:lnTo>
                  <a:lnTo>
                    <a:pt x="126" y="1216"/>
                  </a:lnTo>
                  <a:lnTo>
                    <a:pt x="116" y="1182"/>
                  </a:lnTo>
                  <a:lnTo>
                    <a:pt x="108" y="1146"/>
                  </a:lnTo>
                  <a:lnTo>
                    <a:pt x="102" y="1112"/>
                  </a:lnTo>
                  <a:lnTo>
                    <a:pt x="96" y="1076"/>
                  </a:lnTo>
                  <a:lnTo>
                    <a:pt x="94" y="1040"/>
                  </a:lnTo>
                  <a:lnTo>
                    <a:pt x="90" y="1004"/>
                  </a:lnTo>
                  <a:lnTo>
                    <a:pt x="90" y="968"/>
                  </a:lnTo>
                  <a:lnTo>
                    <a:pt x="90" y="968"/>
                  </a:lnTo>
                  <a:lnTo>
                    <a:pt x="92" y="904"/>
                  </a:lnTo>
                  <a:lnTo>
                    <a:pt x="100" y="844"/>
                  </a:lnTo>
                  <a:lnTo>
                    <a:pt x="110" y="784"/>
                  </a:lnTo>
                  <a:lnTo>
                    <a:pt x="124" y="726"/>
                  </a:lnTo>
                  <a:lnTo>
                    <a:pt x="124" y="726"/>
                  </a:lnTo>
                  <a:close/>
                  <a:moveTo>
                    <a:pt x="328" y="1566"/>
                  </a:moveTo>
                  <a:lnTo>
                    <a:pt x="644" y="1038"/>
                  </a:lnTo>
                  <a:lnTo>
                    <a:pt x="644" y="1038"/>
                  </a:lnTo>
                  <a:lnTo>
                    <a:pt x="650" y="1064"/>
                  </a:lnTo>
                  <a:lnTo>
                    <a:pt x="658" y="1088"/>
                  </a:lnTo>
                  <a:lnTo>
                    <a:pt x="670" y="1112"/>
                  </a:lnTo>
                  <a:lnTo>
                    <a:pt x="682" y="1136"/>
                  </a:lnTo>
                  <a:lnTo>
                    <a:pt x="682" y="1136"/>
                  </a:lnTo>
                  <a:lnTo>
                    <a:pt x="686" y="1144"/>
                  </a:lnTo>
                  <a:lnTo>
                    <a:pt x="686" y="1144"/>
                  </a:lnTo>
                  <a:lnTo>
                    <a:pt x="698" y="1158"/>
                  </a:lnTo>
                  <a:lnTo>
                    <a:pt x="1142" y="1826"/>
                  </a:lnTo>
                  <a:lnTo>
                    <a:pt x="1142" y="1826"/>
                  </a:lnTo>
                  <a:lnTo>
                    <a:pt x="1100" y="1834"/>
                  </a:lnTo>
                  <a:lnTo>
                    <a:pt x="1056" y="1840"/>
                  </a:lnTo>
                  <a:lnTo>
                    <a:pt x="1012" y="1842"/>
                  </a:lnTo>
                  <a:lnTo>
                    <a:pt x="968" y="1844"/>
                  </a:lnTo>
                  <a:lnTo>
                    <a:pt x="968" y="1844"/>
                  </a:lnTo>
                  <a:lnTo>
                    <a:pt x="920" y="1842"/>
                  </a:lnTo>
                  <a:lnTo>
                    <a:pt x="874" y="1838"/>
                  </a:lnTo>
                  <a:lnTo>
                    <a:pt x="828" y="1832"/>
                  </a:lnTo>
                  <a:lnTo>
                    <a:pt x="784" y="1824"/>
                  </a:lnTo>
                  <a:lnTo>
                    <a:pt x="740" y="1814"/>
                  </a:lnTo>
                  <a:lnTo>
                    <a:pt x="696" y="1800"/>
                  </a:lnTo>
                  <a:lnTo>
                    <a:pt x="654" y="1786"/>
                  </a:lnTo>
                  <a:lnTo>
                    <a:pt x="612" y="1768"/>
                  </a:lnTo>
                  <a:lnTo>
                    <a:pt x="572" y="1750"/>
                  </a:lnTo>
                  <a:lnTo>
                    <a:pt x="534" y="1728"/>
                  </a:lnTo>
                  <a:lnTo>
                    <a:pt x="496" y="1706"/>
                  </a:lnTo>
                  <a:lnTo>
                    <a:pt x="460" y="1680"/>
                  </a:lnTo>
                  <a:lnTo>
                    <a:pt x="424" y="1654"/>
                  </a:lnTo>
                  <a:lnTo>
                    <a:pt x="390" y="1626"/>
                  </a:lnTo>
                  <a:lnTo>
                    <a:pt x="358" y="1596"/>
                  </a:lnTo>
                  <a:lnTo>
                    <a:pt x="328" y="1566"/>
                  </a:lnTo>
                  <a:lnTo>
                    <a:pt x="328" y="1566"/>
                  </a:lnTo>
                  <a:close/>
                  <a:moveTo>
                    <a:pt x="1234" y="1802"/>
                  </a:moveTo>
                  <a:lnTo>
                    <a:pt x="892" y="1290"/>
                  </a:lnTo>
                  <a:lnTo>
                    <a:pt x="892" y="1290"/>
                  </a:lnTo>
                  <a:lnTo>
                    <a:pt x="930" y="1296"/>
                  </a:lnTo>
                  <a:lnTo>
                    <a:pt x="968" y="1298"/>
                  </a:lnTo>
                  <a:lnTo>
                    <a:pt x="1778" y="1298"/>
                  </a:lnTo>
                  <a:lnTo>
                    <a:pt x="1778" y="1298"/>
                  </a:lnTo>
                  <a:lnTo>
                    <a:pt x="1760" y="1342"/>
                  </a:lnTo>
                  <a:lnTo>
                    <a:pt x="1738" y="1386"/>
                  </a:lnTo>
                  <a:lnTo>
                    <a:pt x="1714" y="1426"/>
                  </a:lnTo>
                  <a:lnTo>
                    <a:pt x="1688" y="1466"/>
                  </a:lnTo>
                  <a:lnTo>
                    <a:pt x="1658" y="1504"/>
                  </a:lnTo>
                  <a:lnTo>
                    <a:pt x="1628" y="1542"/>
                  </a:lnTo>
                  <a:lnTo>
                    <a:pt x="1596" y="1576"/>
                  </a:lnTo>
                  <a:lnTo>
                    <a:pt x="1562" y="1610"/>
                  </a:lnTo>
                  <a:lnTo>
                    <a:pt x="1526" y="1642"/>
                  </a:lnTo>
                  <a:lnTo>
                    <a:pt x="1490" y="1670"/>
                  </a:lnTo>
                  <a:lnTo>
                    <a:pt x="1450" y="1698"/>
                  </a:lnTo>
                  <a:lnTo>
                    <a:pt x="1410" y="1724"/>
                  </a:lnTo>
                  <a:lnTo>
                    <a:pt x="1368" y="1746"/>
                  </a:lnTo>
                  <a:lnTo>
                    <a:pt x="1324" y="1768"/>
                  </a:lnTo>
                  <a:lnTo>
                    <a:pt x="1280" y="1786"/>
                  </a:lnTo>
                  <a:lnTo>
                    <a:pt x="1234" y="1802"/>
                  </a:lnTo>
                  <a:lnTo>
                    <a:pt x="1234" y="18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640773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그룹 13"/>
          <p:cNvGrpSpPr/>
          <p:nvPr userDrawn="1"/>
        </p:nvGrpSpPr>
        <p:grpSpPr>
          <a:xfrm>
            <a:off x="2200275" y="3844925"/>
            <a:ext cx="2536825" cy="2540000"/>
            <a:chOff x="2200275" y="3844925"/>
            <a:chExt cx="2536825" cy="2540000"/>
          </a:xfrm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2200275" y="4006850"/>
              <a:ext cx="1885950" cy="2378075"/>
            </a:xfrm>
            <a:custGeom>
              <a:avLst/>
              <a:gdLst>
                <a:gd name="T0" fmla="*/ 122 w 1188"/>
                <a:gd name="T1" fmla="*/ 1122 h 1498"/>
                <a:gd name="T2" fmla="*/ 192 w 1188"/>
                <a:gd name="T3" fmla="*/ 1220 h 1498"/>
                <a:gd name="T4" fmla="*/ 276 w 1188"/>
                <a:gd name="T5" fmla="*/ 1304 h 1498"/>
                <a:gd name="T6" fmla="*/ 370 w 1188"/>
                <a:gd name="T7" fmla="*/ 1372 h 1498"/>
                <a:gd name="T8" fmla="*/ 472 w 1188"/>
                <a:gd name="T9" fmla="*/ 1428 h 1498"/>
                <a:gd name="T10" fmla="*/ 580 w 1188"/>
                <a:gd name="T11" fmla="*/ 1466 h 1498"/>
                <a:gd name="T12" fmla="*/ 692 w 1188"/>
                <a:gd name="T13" fmla="*/ 1490 h 1498"/>
                <a:gd name="T14" fmla="*/ 808 w 1188"/>
                <a:gd name="T15" fmla="*/ 1498 h 1498"/>
                <a:gd name="T16" fmla="*/ 924 w 1188"/>
                <a:gd name="T17" fmla="*/ 1488 h 1498"/>
                <a:gd name="T18" fmla="*/ 1038 w 1188"/>
                <a:gd name="T19" fmla="*/ 1460 h 1498"/>
                <a:gd name="T20" fmla="*/ 1150 w 1188"/>
                <a:gd name="T21" fmla="*/ 1416 h 1498"/>
                <a:gd name="T22" fmla="*/ 1120 w 1188"/>
                <a:gd name="T23" fmla="*/ 1274 h 1498"/>
                <a:gd name="T24" fmla="*/ 1028 w 1188"/>
                <a:gd name="T25" fmla="*/ 1316 h 1498"/>
                <a:gd name="T26" fmla="*/ 934 w 1188"/>
                <a:gd name="T27" fmla="*/ 1344 h 1498"/>
                <a:gd name="T28" fmla="*/ 838 w 1188"/>
                <a:gd name="T29" fmla="*/ 1356 h 1498"/>
                <a:gd name="T30" fmla="*/ 742 w 1188"/>
                <a:gd name="T31" fmla="*/ 1356 h 1498"/>
                <a:gd name="T32" fmla="*/ 648 w 1188"/>
                <a:gd name="T33" fmla="*/ 1340 h 1498"/>
                <a:gd name="T34" fmla="*/ 558 w 1188"/>
                <a:gd name="T35" fmla="*/ 1312 h 1498"/>
                <a:gd name="T36" fmla="*/ 472 w 1188"/>
                <a:gd name="T37" fmla="*/ 1272 h 1498"/>
                <a:gd name="T38" fmla="*/ 392 w 1188"/>
                <a:gd name="T39" fmla="*/ 1218 h 1498"/>
                <a:gd name="T40" fmla="*/ 320 w 1188"/>
                <a:gd name="T41" fmla="*/ 1152 h 1498"/>
                <a:gd name="T42" fmla="*/ 258 w 1188"/>
                <a:gd name="T43" fmla="*/ 1076 h 1498"/>
                <a:gd name="T44" fmla="*/ 222 w 1188"/>
                <a:gd name="T45" fmla="*/ 1018 h 1498"/>
                <a:gd name="T46" fmla="*/ 180 w 1188"/>
                <a:gd name="T47" fmla="*/ 928 h 1498"/>
                <a:gd name="T48" fmla="*/ 152 w 1188"/>
                <a:gd name="T49" fmla="*/ 832 h 1498"/>
                <a:gd name="T50" fmla="*/ 140 w 1188"/>
                <a:gd name="T51" fmla="*/ 738 h 1498"/>
                <a:gd name="T52" fmla="*/ 142 w 1188"/>
                <a:gd name="T53" fmla="*/ 642 h 1498"/>
                <a:gd name="T54" fmla="*/ 156 w 1188"/>
                <a:gd name="T55" fmla="*/ 548 h 1498"/>
                <a:gd name="T56" fmla="*/ 184 w 1188"/>
                <a:gd name="T57" fmla="*/ 458 h 1498"/>
                <a:gd name="T58" fmla="*/ 226 w 1188"/>
                <a:gd name="T59" fmla="*/ 372 h 1498"/>
                <a:gd name="T60" fmla="*/ 278 w 1188"/>
                <a:gd name="T61" fmla="*/ 292 h 1498"/>
                <a:gd name="T62" fmla="*/ 344 w 1188"/>
                <a:gd name="T63" fmla="*/ 220 h 1498"/>
                <a:gd name="T64" fmla="*/ 420 w 1188"/>
                <a:gd name="T65" fmla="*/ 158 h 1498"/>
                <a:gd name="T66" fmla="*/ 410 w 1188"/>
                <a:gd name="T67" fmla="*/ 0 h 1498"/>
                <a:gd name="T68" fmla="*/ 340 w 1188"/>
                <a:gd name="T69" fmla="*/ 42 h 1498"/>
                <a:gd name="T70" fmla="*/ 248 w 1188"/>
                <a:gd name="T71" fmla="*/ 118 h 1498"/>
                <a:gd name="T72" fmla="*/ 168 w 1188"/>
                <a:gd name="T73" fmla="*/ 206 h 1498"/>
                <a:gd name="T74" fmla="*/ 104 w 1188"/>
                <a:gd name="T75" fmla="*/ 302 h 1498"/>
                <a:gd name="T76" fmla="*/ 54 w 1188"/>
                <a:gd name="T77" fmla="*/ 406 h 1498"/>
                <a:gd name="T78" fmla="*/ 20 w 1188"/>
                <a:gd name="T79" fmla="*/ 516 h 1498"/>
                <a:gd name="T80" fmla="*/ 2 w 1188"/>
                <a:gd name="T81" fmla="*/ 630 h 1498"/>
                <a:gd name="T82" fmla="*/ 0 w 1188"/>
                <a:gd name="T83" fmla="*/ 746 h 1498"/>
                <a:gd name="T84" fmla="*/ 16 w 1188"/>
                <a:gd name="T85" fmla="*/ 862 h 1498"/>
                <a:gd name="T86" fmla="*/ 50 w 1188"/>
                <a:gd name="T87" fmla="*/ 976 h 1498"/>
                <a:gd name="T88" fmla="*/ 100 w 1188"/>
                <a:gd name="T89" fmla="*/ 1086 h 1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88" h="1498">
                  <a:moveTo>
                    <a:pt x="100" y="1086"/>
                  </a:moveTo>
                  <a:lnTo>
                    <a:pt x="100" y="1086"/>
                  </a:lnTo>
                  <a:lnTo>
                    <a:pt x="122" y="1122"/>
                  </a:lnTo>
                  <a:lnTo>
                    <a:pt x="144" y="1156"/>
                  </a:lnTo>
                  <a:lnTo>
                    <a:pt x="168" y="1188"/>
                  </a:lnTo>
                  <a:lnTo>
                    <a:pt x="192" y="1220"/>
                  </a:lnTo>
                  <a:lnTo>
                    <a:pt x="220" y="1248"/>
                  </a:lnTo>
                  <a:lnTo>
                    <a:pt x="248" y="1276"/>
                  </a:lnTo>
                  <a:lnTo>
                    <a:pt x="276" y="1304"/>
                  </a:lnTo>
                  <a:lnTo>
                    <a:pt x="306" y="1328"/>
                  </a:lnTo>
                  <a:lnTo>
                    <a:pt x="338" y="1350"/>
                  </a:lnTo>
                  <a:lnTo>
                    <a:pt x="370" y="1372"/>
                  </a:lnTo>
                  <a:lnTo>
                    <a:pt x="404" y="1392"/>
                  </a:lnTo>
                  <a:lnTo>
                    <a:pt x="436" y="1410"/>
                  </a:lnTo>
                  <a:lnTo>
                    <a:pt x="472" y="1428"/>
                  </a:lnTo>
                  <a:lnTo>
                    <a:pt x="508" y="1442"/>
                  </a:lnTo>
                  <a:lnTo>
                    <a:pt x="544" y="1456"/>
                  </a:lnTo>
                  <a:lnTo>
                    <a:pt x="580" y="1466"/>
                  </a:lnTo>
                  <a:lnTo>
                    <a:pt x="616" y="1476"/>
                  </a:lnTo>
                  <a:lnTo>
                    <a:pt x="654" y="1484"/>
                  </a:lnTo>
                  <a:lnTo>
                    <a:pt x="692" y="1490"/>
                  </a:lnTo>
                  <a:lnTo>
                    <a:pt x="730" y="1494"/>
                  </a:lnTo>
                  <a:lnTo>
                    <a:pt x="770" y="1496"/>
                  </a:lnTo>
                  <a:lnTo>
                    <a:pt x="808" y="1498"/>
                  </a:lnTo>
                  <a:lnTo>
                    <a:pt x="846" y="1496"/>
                  </a:lnTo>
                  <a:lnTo>
                    <a:pt x="886" y="1492"/>
                  </a:lnTo>
                  <a:lnTo>
                    <a:pt x="924" y="1488"/>
                  </a:lnTo>
                  <a:lnTo>
                    <a:pt x="962" y="1480"/>
                  </a:lnTo>
                  <a:lnTo>
                    <a:pt x="1000" y="1472"/>
                  </a:lnTo>
                  <a:lnTo>
                    <a:pt x="1038" y="1460"/>
                  </a:lnTo>
                  <a:lnTo>
                    <a:pt x="1076" y="1448"/>
                  </a:lnTo>
                  <a:lnTo>
                    <a:pt x="1114" y="1432"/>
                  </a:lnTo>
                  <a:lnTo>
                    <a:pt x="1150" y="1416"/>
                  </a:lnTo>
                  <a:lnTo>
                    <a:pt x="1188" y="1396"/>
                  </a:lnTo>
                  <a:lnTo>
                    <a:pt x="1120" y="1274"/>
                  </a:lnTo>
                  <a:lnTo>
                    <a:pt x="1120" y="1274"/>
                  </a:lnTo>
                  <a:lnTo>
                    <a:pt x="1090" y="1290"/>
                  </a:lnTo>
                  <a:lnTo>
                    <a:pt x="1058" y="1304"/>
                  </a:lnTo>
                  <a:lnTo>
                    <a:pt x="1028" y="1316"/>
                  </a:lnTo>
                  <a:lnTo>
                    <a:pt x="996" y="1328"/>
                  </a:lnTo>
                  <a:lnTo>
                    <a:pt x="966" y="1336"/>
                  </a:lnTo>
                  <a:lnTo>
                    <a:pt x="934" y="1344"/>
                  </a:lnTo>
                  <a:lnTo>
                    <a:pt x="902" y="1350"/>
                  </a:lnTo>
                  <a:lnTo>
                    <a:pt x="870" y="1354"/>
                  </a:lnTo>
                  <a:lnTo>
                    <a:pt x="838" y="1356"/>
                  </a:lnTo>
                  <a:lnTo>
                    <a:pt x="806" y="1358"/>
                  </a:lnTo>
                  <a:lnTo>
                    <a:pt x="774" y="1358"/>
                  </a:lnTo>
                  <a:lnTo>
                    <a:pt x="742" y="1356"/>
                  </a:lnTo>
                  <a:lnTo>
                    <a:pt x="710" y="1352"/>
                  </a:lnTo>
                  <a:lnTo>
                    <a:pt x="680" y="1346"/>
                  </a:lnTo>
                  <a:lnTo>
                    <a:pt x="648" y="1340"/>
                  </a:lnTo>
                  <a:lnTo>
                    <a:pt x="618" y="1332"/>
                  </a:lnTo>
                  <a:lnTo>
                    <a:pt x="588" y="1322"/>
                  </a:lnTo>
                  <a:lnTo>
                    <a:pt x="558" y="1312"/>
                  </a:lnTo>
                  <a:lnTo>
                    <a:pt x="528" y="1300"/>
                  </a:lnTo>
                  <a:lnTo>
                    <a:pt x="500" y="1286"/>
                  </a:lnTo>
                  <a:lnTo>
                    <a:pt x="472" y="1272"/>
                  </a:lnTo>
                  <a:lnTo>
                    <a:pt x="444" y="1254"/>
                  </a:lnTo>
                  <a:lnTo>
                    <a:pt x="418" y="1236"/>
                  </a:lnTo>
                  <a:lnTo>
                    <a:pt x="392" y="1218"/>
                  </a:lnTo>
                  <a:lnTo>
                    <a:pt x="368" y="1198"/>
                  </a:lnTo>
                  <a:lnTo>
                    <a:pt x="344" y="1176"/>
                  </a:lnTo>
                  <a:lnTo>
                    <a:pt x="320" y="1152"/>
                  </a:lnTo>
                  <a:lnTo>
                    <a:pt x="298" y="1128"/>
                  </a:lnTo>
                  <a:lnTo>
                    <a:pt x="278" y="1102"/>
                  </a:lnTo>
                  <a:lnTo>
                    <a:pt x="258" y="1076"/>
                  </a:lnTo>
                  <a:lnTo>
                    <a:pt x="240" y="1048"/>
                  </a:lnTo>
                  <a:lnTo>
                    <a:pt x="222" y="1018"/>
                  </a:lnTo>
                  <a:lnTo>
                    <a:pt x="222" y="1018"/>
                  </a:lnTo>
                  <a:lnTo>
                    <a:pt x="206" y="988"/>
                  </a:lnTo>
                  <a:lnTo>
                    <a:pt x="192" y="958"/>
                  </a:lnTo>
                  <a:lnTo>
                    <a:pt x="180" y="928"/>
                  </a:lnTo>
                  <a:lnTo>
                    <a:pt x="170" y="896"/>
                  </a:lnTo>
                  <a:lnTo>
                    <a:pt x="160" y="864"/>
                  </a:lnTo>
                  <a:lnTo>
                    <a:pt x="152" y="832"/>
                  </a:lnTo>
                  <a:lnTo>
                    <a:pt x="148" y="802"/>
                  </a:lnTo>
                  <a:lnTo>
                    <a:pt x="142" y="770"/>
                  </a:lnTo>
                  <a:lnTo>
                    <a:pt x="140" y="738"/>
                  </a:lnTo>
                  <a:lnTo>
                    <a:pt x="140" y="706"/>
                  </a:lnTo>
                  <a:lnTo>
                    <a:pt x="140" y="674"/>
                  </a:lnTo>
                  <a:lnTo>
                    <a:pt x="142" y="642"/>
                  </a:lnTo>
                  <a:lnTo>
                    <a:pt x="144" y="610"/>
                  </a:lnTo>
                  <a:lnTo>
                    <a:pt x="150" y="578"/>
                  </a:lnTo>
                  <a:lnTo>
                    <a:pt x="156" y="548"/>
                  </a:lnTo>
                  <a:lnTo>
                    <a:pt x="164" y="518"/>
                  </a:lnTo>
                  <a:lnTo>
                    <a:pt x="174" y="486"/>
                  </a:lnTo>
                  <a:lnTo>
                    <a:pt x="184" y="458"/>
                  </a:lnTo>
                  <a:lnTo>
                    <a:pt x="196" y="428"/>
                  </a:lnTo>
                  <a:lnTo>
                    <a:pt x="210" y="400"/>
                  </a:lnTo>
                  <a:lnTo>
                    <a:pt x="226" y="372"/>
                  </a:lnTo>
                  <a:lnTo>
                    <a:pt x="242" y="344"/>
                  </a:lnTo>
                  <a:lnTo>
                    <a:pt x="260" y="318"/>
                  </a:lnTo>
                  <a:lnTo>
                    <a:pt x="278" y="292"/>
                  </a:lnTo>
                  <a:lnTo>
                    <a:pt x="300" y="266"/>
                  </a:lnTo>
                  <a:lnTo>
                    <a:pt x="322" y="242"/>
                  </a:lnTo>
                  <a:lnTo>
                    <a:pt x="344" y="220"/>
                  </a:lnTo>
                  <a:lnTo>
                    <a:pt x="368" y="198"/>
                  </a:lnTo>
                  <a:lnTo>
                    <a:pt x="394" y="178"/>
                  </a:lnTo>
                  <a:lnTo>
                    <a:pt x="420" y="158"/>
                  </a:lnTo>
                  <a:lnTo>
                    <a:pt x="448" y="138"/>
                  </a:lnTo>
                  <a:lnTo>
                    <a:pt x="478" y="122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374" y="20"/>
                  </a:lnTo>
                  <a:lnTo>
                    <a:pt x="340" y="42"/>
                  </a:lnTo>
                  <a:lnTo>
                    <a:pt x="308" y="66"/>
                  </a:lnTo>
                  <a:lnTo>
                    <a:pt x="278" y="92"/>
                  </a:lnTo>
                  <a:lnTo>
                    <a:pt x="248" y="118"/>
                  </a:lnTo>
                  <a:lnTo>
                    <a:pt x="220" y="146"/>
                  </a:lnTo>
                  <a:lnTo>
                    <a:pt x="194" y="176"/>
                  </a:lnTo>
                  <a:lnTo>
                    <a:pt x="168" y="206"/>
                  </a:lnTo>
                  <a:lnTo>
                    <a:pt x="146" y="236"/>
                  </a:lnTo>
                  <a:lnTo>
                    <a:pt x="124" y="270"/>
                  </a:lnTo>
                  <a:lnTo>
                    <a:pt x="104" y="302"/>
                  </a:lnTo>
                  <a:lnTo>
                    <a:pt x="86" y="336"/>
                  </a:lnTo>
                  <a:lnTo>
                    <a:pt x="70" y="370"/>
                  </a:lnTo>
                  <a:lnTo>
                    <a:pt x="54" y="406"/>
                  </a:lnTo>
                  <a:lnTo>
                    <a:pt x="42" y="442"/>
                  </a:lnTo>
                  <a:lnTo>
                    <a:pt x="30" y="478"/>
                  </a:lnTo>
                  <a:lnTo>
                    <a:pt x="20" y="516"/>
                  </a:lnTo>
                  <a:lnTo>
                    <a:pt x="12" y="554"/>
                  </a:lnTo>
                  <a:lnTo>
                    <a:pt x="6" y="592"/>
                  </a:lnTo>
                  <a:lnTo>
                    <a:pt x="2" y="630"/>
                  </a:lnTo>
                  <a:lnTo>
                    <a:pt x="0" y="668"/>
                  </a:lnTo>
                  <a:lnTo>
                    <a:pt x="0" y="706"/>
                  </a:lnTo>
                  <a:lnTo>
                    <a:pt x="0" y="746"/>
                  </a:lnTo>
                  <a:lnTo>
                    <a:pt x="4" y="784"/>
                  </a:lnTo>
                  <a:lnTo>
                    <a:pt x="10" y="822"/>
                  </a:lnTo>
                  <a:lnTo>
                    <a:pt x="16" y="862"/>
                  </a:lnTo>
                  <a:lnTo>
                    <a:pt x="26" y="900"/>
                  </a:lnTo>
                  <a:lnTo>
                    <a:pt x="36" y="938"/>
                  </a:lnTo>
                  <a:lnTo>
                    <a:pt x="50" y="976"/>
                  </a:lnTo>
                  <a:lnTo>
                    <a:pt x="64" y="1014"/>
                  </a:lnTo>
                  <a:lnTo>
                    <a:pt x="82" y="1050"/>
                  </a:lnTo>
                  <a:lnTo>
                    <a:pt x="100" y="1086"/>
                  </a:lnTo>
                  <a:lnTo>
                    <a:pt x="100" y="1086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2851150" y="3844925"/>
              <a:ext cx="1885950" cy="2378075"/>
            </a:xfrm>
            <a:custGeom>
              <a:avLst/>
              <a:gdLst>
                <a:gd name="T0" fmla="*/ 980 w 1188"/>
                <a:gd name="T1" fmla="*/ 510 h 1498"/>
                <a:gd name="T2" fmla="*/ 1018 w 1188"/>
                <a:gd name="T3" fmla="*/ 602 h 1498"/>
                <a:gd name="T4" fmla="*/ 1040 w 1188"/>
                <a:gd name="T5" fmla="*/ 696 h 1498"/>
                <a:gd name="T6" fmla="*/ 1048 w 1188"/>
                <a:gd name="T7" fmla="*/ 792 h 1498"/>
                <a:gd name="T8" fmla="*/ 1042 w 1188"/>
                <a:gd name="T9" fmla="*/ 888 h 1498"/>
                <a:gd name="T10" fmla="*/ 1024 w 1188"/>
                <a:gd name="T11" fmla="*/ 980 h 1498"/>
                <a:gd name="T12" fmla="*/ 990 w 1188"/>
                <a:gd name="T13" fmla="*/ 1070 h 1498"/>
                <a:gd name="T14" fmla="*/ 946 w 1188"/>
                <a:gd name="T15" fmla="*/ 1154 h 1498"/>
                <a:gd name="T16" fmla="*/ 888 w 1188"/>
                <a:gd name="T17" fmla="*/ 1232 h 1498"/>
                <a:gd name="T18" fmla="*/ 820 w 1188"/>
                <a:gd name="T19" fmla="*/ 1300 h 1498"/>
                <a:gd name="T20" fmla="*/ 738 w 1188"/>
                <a:gd name="T21" fmla="*/ 1360 h 1498"/>
                <a:gd name="T22" fmla="*/ 778 w 1188"/>
                <a:gd name="T23" fmla="*/ 1498 h 1498"/>
                <a:gd name="T24" fmla="*/ 880 w 1188"/>
                <a:gd name="T25" fmla="*/ 1432 h 1498"/>
                <a:gd name="T26" fmla="*/ 968 w 1188"/>
                <a:gd name="T27" fmla="*/ 1352 h 1498"/>
                <a:gd name="T28" fmla="*/ 1042 w 1188"/>
                <a:gd name="T29" fmla="*/ 1260 h 1498"/>
                <a:gd name="T30" fmla="*/ 1102 w 1188"/>
                <a:gd name="T31" fmla="*/ 1162 h 1498"/>
                <a:gd name="T32" fmla="*/ 1146 w 1188"/>
                <a:gd name="T33" fmla="*/ 1056 h 1498"/>
                <a:gd name="T34" fmla="*/ 1174 w 1188"/>
                <a:gd name="T35" fmla="*/ 944 h 1498"/>
                <a:gd name="T36" fmla="*/ 1188 w 1188"/>
                <a:gd name="T37" fmla="*/ 830 h 1498"/>
                <a:gd name="T38" fmla="*/ 1184 w 1188"/>
                <a:gd name="T39" fmla="*/ 714 h 1498"/>
                <a:gd name="T40" fmla="*/ 1162 w 1188"/>
                <a:gd name="T41" fmla="*/ 598 h 1498"/>
                <a:gd name="T42" fmla="*/ 1124 w 1188"/>
                <a:gd name="T43" fmla="*/ 484 h 1498"/>
                <a:gd name="T44" fmla="*/ 1088 w 1188"/>
                <a:gd name="T45" fmla="*/ 412 h 1498"/>
                <a:gd name="T46" fmla="*/ 1020 w 1188"/>
                <a:gd name="T47" fmla="*/ 310 h 1498"/>
                <a:gd name="T48" fmla="*/ 940 w 1188"/>
                <a:gd name="T49" fmla="*/ 222 h 1498"/>
                <a:gd name="T50" fmla="*/ 850 w 1188"/>
                <a:gd name="T51" fmla="*/ 146 h 1498"/>
                <a:gd name="T52" fmla="*/ 750 w 1188"/>
                <a:gd name="T53" fmla="*/ 88 h 1498"/>
                <a:gd name="T54" fmla="*/ 644 w 1188"/>
                <a:gd name="T55" fmla="*/ 42 h 1498"/>
                <a:gd name="T56" fmla="*/ 534 w 1188"/>
                <a:gd name="T57" fmla="*/ 14 h 1498"/>
                <a:gd name="T58" fmla="*/ 418 w 1188"/>
                <a:gd name="T59" fmla="*/ 2 h 1498"/>
                <a:gd name="T60" fmla="*/ 302 w 1188"/>
                <a:gd name="T61" fmla="*/ 6 h 1498"/>
                <a:gd name="T62" fmla="*/ 186 w 1188"/>
                <a:gd name="T63" fmla="*/ 26 h 1498"/>
                <a:gd name="T64" fmla="*/ 74 w 1188"/>
                <a:gd name="T65" fmla="*/ 66 h 1498"/>
                <a:gd name="T66" fmla="*/ 68 w 1188"/>
                <a:gd name="T67" fmla="*/ 224 h 1498"/>
                <a:gd name="T68" fmla="*/ 128 w 1188"/>
                <a:gd name="T69" fmla="*/ 194 h 1498"/>
                <a:gd name="T70" fmla="*/ 222 w 1188"/>
                <a:gd name="T71" fmla="*/ 162 h 1498"/>
                <a:gd name="T72" fmla="*/ 318 w 1188"/>
                <a:gd name="T73" fmla="*/ 144 h 1498"/>
                <a:gd name="T74" fmla="*/ 414 w 1188"/>
                <a:gd name="T75" fmla="*/ 140 h 1498"/>
                <a:gd name="T76" fmla="*/ 508 w 1188"/>
                <a:gd name="T77" fmla="*/ 152 h 1498"/>
                <a:gd name="T78" fmla="*/ 600 w 1188"/>
                <a:gd name="T79" fmla="*/ 174 h 1498"/>
                <a:gd name="T80" fmla="*/ 688 w 1188"/>
                <a:gd name="T81" fmla="*/ 212 h 1498"/>
                <a:gd name="T82" fmla="*/ 770 w 1188"/>
                <a:gd name="T83" fmla="*/ 260 h 1498"/>
                <a:gd name="T84" fmla="*/ 844 w 1188"/>
                <a:gd name="T85" fmla="*/ 322 h 1498"/>
                <a:gd name="T86" fmla="*/ 910 w 1188"/>
                <a:gd name="T87" fmla="*/ 396 h 1498"/>
                <a:gd name="T88" fmla="*/ 966 w 1188"/>
                <a:gd name="T89" fmla="*/ 480 h 1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88" h="1498">
                  <a:moveTo>
                    <a:pt x="966" y="480"/>
                  </a:moveTo>
                  <a:lnTo>
                    <a:pt x="966" y="480"/>
                  </a:lnTo>
                  <a:lnTo>
                    <a:pt x="980" y="510"/>
                  </a:lnTo>
                  <a:lnTo>
                    <a:pt x="996" y="540"/>
                  </a:lnTo>
                  <a:lnTo>
                    <a:pt x="1008" y="570"/>
                  </a:lnTo>
                  <a:lnTo>
                    <a:pt x="1018" y="602"/>
                  </a:lnTo>
                  <a:lnTo>
                    <a:pt x="1028" y="634"/>
                  </a:lnTo>
                  <a:lnTo>
                    <a:pt x="1034" y="666"/>
                  </a:lnTo>
                  <a:lnTo>
                    <a:pt x="1040" y="696"/>
                  </a:lnTo>
                  <a:lnTo>
                    <a:pt x="1044" y="728"/>
                  </a:lnTo>
                  <a:lnTo>
                    <a:pt x="1048" y="760"/>
                  </a:lnTo>
                  <a:lnTo>
                    <a:pt x="1048" y="792"/>
                  </a:lnTo>
                  <a:lnTo>
                    <a:pt x="1048" y="824"/>
                  </a:lnTo>
                  <a:lnTo>
                    <a:pt x="1046" y="856"/>
                  </a:lnTo>
                  <a:lnTo>
                    <a:pt x="1042" y="888"/>
                  </a:lnTo>
                  <a:lnTo>
                    <a:pt x="1038" y="920"/>
                  </a:lnTo>
                  <a:lnTo>
                    <a:pt x="1032" y="950"/>
                  </a:lnTo>
                  <a:lnTo>
                    <a:pt x="1024" y="980"/>
                  </a:lnTo>
                  <a:lnTo>
                    <a:pt x="1014" y="1010"/>
                  </a:lnTo>
                  <a:lnTo>
                    <a:pt x="1002" y="1040"/>
                  </a:lnTo>
                  <a:lnTo>
                    <a:pt x="990" y="1070"/>
                  </a:lnTo>
                  <a:lnTo>
                    <a:pt x="978" y="1098"/>
                  </a:lnTo>
                  <a:lnTo>
                    <a:pt x="962" y="1126"/>
                  </a:lnTo>
                  <a:lnTo>
                    <a:pt x="946" y="1154"/>
                  </a:lnTo>
                  <a:lnTo>
                    <a:pt x="928" y="1180"/>
                  </a:lnTo>
                  <a:lnTo>
                    <a:pt x="908" y="1206"/>
                  </a:lnTo>
                  <a:lnTo>
                    <a:pt x="888" y="1232"/>
                  </a:lnTo>
                  <a:lnTo>
                    <a:pt x="866" y="1256"/>
                  </a:lnTo>
                  <a:lnTo>
                    <a:pt x="844" y="1278"/>
                  </a:lnTo>
                  <a:lnTo>
                    <a:pt x="820" y="1300"/>
                  </a:lnTo>
                  <a:lnTo>
                    <a:pt x="794" y="1320"/>
                  </a:lnTo>
                  <a:lnTo>
                    <a:pt x="766" y="1340"/>
                  </a:lnTo>
                  <a:lnTo>
                    <a:pt x="738" y="1360"/>
                  </a:lnTo>
                  <a:lnTo>
                    <a:pt x="710" y="1376"/>
                  </a:lnTo>
                  <a:lnTo>
                    <a:pt x="778" y="1498"/>
                  </a:lnTo>
                  <a:lnTo>
                    <a:pt x="778" y="1498"/>
                  </a:lnTo>
                  <a:lnTo>
                    <a:pt x="812" y="1478"/>
                  </a:lnTo>
                  <a:lnTo>
                    <a:pt x="846" y="1454"/>
                  </a:lnTo>
                  <a:lnTo>
                    <a:pt x="880" y="1432"/>
                  </a:lnTo>
                  <a:lnTo>
                    <a:pt x="910" y="1406"/>
                  </a:lnTo>
                  <a:lnTo>
                    <a:pt x="940" y="1380"/>
                  </a:lnTo>
                  <a:lnTo>
                    <a:pt x="968" y="1352"/>
                  </a:lnTo>
                  <a:lnTo>
                    <a:pt x="994" y="1322"/>
                  </a:lnTo>
                  <a:lnTo>
                    <a:pt x="1018" y="1292"/>
                  </a:lnTo>
                  <a:lnTo>
                    <a:pt x="1042" y="1260"/>
                  </a:lnTo>
                  <a:lnTo>
                    <a:pt x="1064" y="1228"/>
                  </a:lnTo>
                  <a:lnTo>
                    <a:pt x="1084" y="1196"/>
                  </a:lnTo>
                  <a:lnTo>
                    <a:pt x="1102" y="1162"/>
                  </a:lnTo>
                  <a:lnTo>
                    <a:pt x="1118" y="1128"/>
                  </a:lnTo>
                  <a:lnTo>
                    <a:pt x="1132" y="1092"/>
                  </a:lnTo>
                  <a:lnTo>
                    <a:pt x="1146" y="1056"/>
                  </a:lnTo>
                  <a:lnTo>
                    <a:pt x="1158" y="1018"/>
                  </a:lnTo>
                  <a:lnTo>
                    <a:pt x="1166" y="982"/>
                  </a:lnTo>
                  <a:lnTo>
                    <a:pt x="1174" y="944"/>
                  </a:lnTo>
                  <a:lnTo>
                    <a:pt x="1180" y="906"/>
                  </a:lnTo>
                  <a:lnTo>
                    <a:pt x="1186" y="868"/>
                  </a:lnTo>
                  <a:lnTo>
                    <a:pt x="1188" y="830"/>
                  </a:lnTo>
                  <a:lnTo>
                    <a:pt x="1188" y="792"/>
                  </a:lnTo>
                  <a:lnTo>
                    <a:pt x="1186" y="752"/>
                  </a:lnTo>
                  <a:lnTo>
                    <a:pt x="1184" y="714"/>
                  </a:lnTo>
                  <a:lnTo>
                    <a:pt x="1178" y="676"/>
                  </a:lnTo>
                  <a:lnTo>
                    <a:pt x="1172" y="636"/>
                  </a:lnTo>
                  <a:lnTo>
                    <a:pt x="1162" y="598"/>
                  </a:lnTo>
                  <a:lnTo>
                    <a:pt x="1152" y="560"/>
                  </a:lnTo>
                  <a:lnTo>
                    <a:pt x="1138" y="522"/>
                  </a:lnTo>
                  <a:lnTo>
                    <a:pt x="1124" y="484"/>
                  </a:lnTo>
                  <a:lnTo>
                    <a:pt x="1106" y="448"/>
                  </a:lnTo>
                  <a:lnTo>
                    <a:pt x="1088" y="412"/>
                  </a:lnTo>
                  <a:lnTo>
                    <a:pt x="1088" y="412"/>
                  </a:lnTo>
                  <a:lnTo>
                    <a:pt x="1066" y="376"/>
                  </a:lnTo>
                  <a:lnTo>
                    <a:pt x="1044" y="342"/>
                  </a:lnTo>
                  <a:lnTo>
                    <a:pt x="1020" y="310"/>
                  </a:lnTo>
                  <a:lnTo>
                    <a:pt x="994" y="278"/>
                  </a:lnTo>
                  <a:lnTo>
                    <a:pt x="968" y="250"/>
                  </a:lnTo>
                  <a:lnTo>
                    <a:pt x="940" y="222"/>
                  </a:lnTo>
                  <a:lnTo>
                    <a:pt x="912" y="194"/>
                  </a:lnTo>
                  <a:lnTo>
                    <a:pt x="880" y="170"/>
                  </a:lnTo>
                  <a:lnTo>
                    <a:pt x="850" y="146"/>
                  </a:lnTo>
                  <a:lnTo>
                    <a:pt x="818" y="126"/>
                  </a:lnTo>
                  <a:lnTo>
                    <a:pt x="784" y="106"/>
                  </a:lnTo>
                  <a:lnTo>
                    <a:pt x="750" y="88"/>
                  </a:lnTo>
                  <a:lnTo>
                    <a:pt x="716" y="70"/>
                  </a:lnTo>
                  <a:lnTo>
                    <a:pt x="680" y="56"/>
                  </a:lnTo>
                  <a:lnTo>
                    <a:pt x="644" y="42"/>
                  </a:lnTo>
                  <a:lnTo>
                    <a:pt x="608" y="32"/>
                  </a:lnTo>
                  <a:lnTo>
                    <a:pt x="570" y="22"/>
                  </a:lnTo>
                  <a:lnTo>
                    <a:pt x="534" y="14"/>
                  </a:lnTo>
                  <a:lnTo>
                    <a:pt x="496" y="8"/>
                  </a:lnTo>
                  <a:lnTo>
                    <a:pt x="458" y="4"/>
                  </a:lnTo>
                  <a:lnTo>
                    <a:pt x="418" y="2"/>
                  </a:lnTo>
                  <a:lnTo>
                    <a:pt x="380" y="0"/>
                  </a:lnTo>
                  <a:lnTo>
                    <a:pt x="342" y="2"/>
                  </a:lnTo>
                  <a:lnTo>
                    <a:pt x="302" y="6"/>
                  </a:lnTo>
                  <a:lnTo>
                    <a:pt x="264" y="10"/>
                  </a:lnTo>
                  <a:lnTo>
                    <a:pt x="226" y="18"/>
                  </a:lnTo>
                  <a:lnTo>
                    <a:pt x="186" y="26"/>
                  </a:lnTo>
                  <a:lnTo>
                    <a:pt x="148" y="38"/>
                  </a:lnTo>
                  <a:lnTo>
                    <a:pt x="112" y="50"/>
                  </a:lnTo>
                  <a:lnTo>
                    <a:pt x="74" y="66"/>
                  </a:lnTo>
                  <a:lnTo>
                    <a:pt x="36" y="82"/>
                  </a:lnTo>
                  <a:lnTo>
                    <a:pt x="0" y="102"/>
                  </a:lnTo>
                  <a:lnTo>
                    <a:pt x="68" y="224"/>
                  </a:lnTo>
                  <a:lnTo>
                    <a:pt x="68" y="224"/>
                  </a:lnTo>
                  <a:lnTo>
                    <a:pt x="98" y="208"/>
                  </a:lnTo>
                  <a:lnTo>
                    <a:pt x="128" y="194"/>
                  </a:lnTo>
                  <a:lnTo>
                    <a:pt x="160" y="182"/>
                  </a:lnTo>
                  <a:lnTo>
                    <a:pt x="190" y="170"/>
                  </a:lnTo>
                  <a:lnTo>
                    <a:pt x="222" y="162"/>
                  </a:lnTo>
                  <a:lnTo>
                    <a:pt x="254" y="154"/>
                  </a:lnTo>
                  <a:lnTo>
                    <a:pt x="286" y="148"/>
                  </a:lnTo>
                  <a:lnTo>
                    <a:pt x="318" y="144"/>
                  </a:lnTo>
                  <a:lnTo>
                    <a:pt x="350" y="142"/>
                  </a:lnTo>
                  <a:lnTo>
                    <a:pt x="382" y="140"/>
                  </a:lnTo>
                  <a:lnTo>
                    <a:pt x="414" y="140"/>
                  </a:lnTo>
                  <a:lnTo>
                    <a:pt x="446" y="142"/>
                  </a:lnTo>
                  <a:lnTo>
                    <a:pt x="476" y="146"/>
                  </a:lnTo>
                  <a:lnTo>
                    <a:pt x="508" y="152"/>
                  </a:lnTo>
                  <a:lnTo>
                    <a:pt x="538" y="158"/>
                  </a:lnTo>
                  <a:lnTo>
                    <a:pt x="570" y="166"/>
                  </a:lnTo>
                  <a:lnTo>
                    <a:pt x="600" y="174"/>
                  </a:lnTo>
                  <a:lnTo>
                    <a:pt x="630" y="186"/>
                  </a:lnTo>
                  <a:lnTo>
                    <a:pt x="658" y="198"/>
                  </a:lnTo>
                  <a:lnTo>
                    <a:pt x="688" y="212"/>
                  </a:lnTo>
                  <a:lnTo>
                    <a:pt x="716" y="226"/>
                  </a:lnTo>
                  <a:lnTo>
                    <a:pt x="742" y="244"/>
                  </a:lnTo>
                  <a:lnTo>
                    <a:pt x="770" y="260"/>
                  </a:lnTo>
                  <a:lnTo>
                    <a:pt x="796" y="280"/>
                  </a:lnTo>
                  <a:lnTo>
                    <a:pt x="820" y="300"/>
                  </a:lnTo>
                  <a:lnTo>
                    <a:pt x="844" y="322"/>
                  </a:lnTo>
                  <a:lnTo>
                    <a:pt x="866" y="346"/>
                  </a:lnTo>
                  <a:lnTo>
                    <a:pt x="888" y="370"/>
                  </a:lnTo>
                  <a:lnTo>
                    <a:pt x="910" y="396"/>
                  </a:lnTo>
                  <a:lnTo>
                    <a:pt x="930" y="422"/>
                  </a:lnTo>
                  <a:lnTo>
                    <a:pt x="948" y="450"/>
                  </a:lnTo>
                  <a:lnTo>
                    <a:pt x="966" y="480"/>
                  </a:lnTo>
                  <a:lnTo>
                    <a:pt x="966" y="48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grpSp>
        <p:nvGrpSpPr>
          <p:cNvPr id="4" name="그룹 3"/>
          <p:cNvGrpSpPr/>
          <p:nvPr userDrawn="1"/>
        </p:nvGrpSpPr>
        <p:grpSpPr>
          <a:xfrm>
            <a:off x="0" y="768350"/>
            <a:ext cx="3727450" cy="5267325"/>
            <a:chOff x="0" y="768350"/>
            <a:chExt cx="3727450" cy="5267325"/>
          </a:xfrm>
        </p:grpSpPr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0" y="1130300"/>
              <a:ext cx="3727450" cy="4905375"/>
            </a:xfrm>
            <a:custGeom>
              <a:avLst/>
              <a:gdLst>
                <a:gd name="T0" fmla="*/ 1380 w 2348"/>
                <a:gd name="T1" fmla="*/ 250 h 3090"/>
                <a:gd name="T2" fmla="*/ 1552 w 2348"/>
                <a:gd name="T3" fmla="*/ 368 h 3090"/>
                <a:gd name="T4" fmla="*/ 1700 w 2348"/>
                <a:gd name="T5" fmla="*/ 508 h 3090"/>
                <a:gd name="T6" fmla="*/ 1824 w 2348"/>
                <a:gd name="T7" fmla="*/ 666 h 3090"/>
                <a:gd name="T8" fmla="*/ 1922 w 2348"/>
                <a:gd name="T9" fmla="*/ 838 h 3090"/>
                <a:gd name="T10" fmla="*/ 1994 w 2348"/>
                <a:gd name="T11" fmla="*/ 1022 h 3090"/>
                <a:gd name="T12" fmla="*/ 2040 w 2348"/>
                <a:gd name="T13" fmla="*/ 1212 h 3090"/>
                <a:gd name="T14" fmla="*/ 2058 w 2348"/>
                <a:gd name="T15" fmla="*/ 1410 h 3090"/>
                <a:gd name="T16" fmla="*/ 2046 w 2348"/>
                <a:gd name="T17" fmla="*/ 1608 h 3090"/>
                <a:gd name="T18" fmla="*/ 2006 w 2348"/>
                <a:gd name="T19" fmla="*/ 1806 h 3090"/>
                <a:gd name="T20" fmla="*/ 1934 w 2348"/>
                <a:gd name="T21" fmla="*/ 1998 h 3090"/>
                <a:gd name="T22" fmla="*/ 1870 w 2348"/>
                <a:gd name="T23" fmla="*/ 2122 h 3090"/>
                <a:gd name="T24" fmla="*/ 1752 w 2348"/>
                <a:gd name="T25" fmla="*/ 2294 h 3090"/>
                <a:gd name="T26" fmla="*/ 1612 w 2348"/>
                <a:gd name="T27" fmla="*/ 2442 h 3090"/>
                <a:gd name="T28" fmla="*/ 1454 w 2348"/>
                <a:gd name="T29" fmla="*/ 2566 h 3090"/>
                <a:gd name="T30" fmla="*/ 1282 w 2348"/>
                <a:gd name="T31" fmla="*/ 2664 h 3090"/>
                <a:gd name="T32" fmla="*/ 1100 w 2348"/>
                <a:gd name="T33" fmla="*/ 2736 h 3090"/>
                <a:gd name="T34" fmla="*/ 908 w 2348"/>
                <a:gd name="T35" fmla="*/ 2782 h 3090"/>
                <a:gd name="T36" fmla="*/ 712 w 2348"/>
                <a:gd name="T37" fmla="*/ 2800 h 3090"/>
                <a:gd name="T38" fmla="*/ 514 w 2348"/>
                <a:gd name="T39" fmla="*/ 2788 h 3090"/>
                <a:gd name="T40" fmla="*/ 316 w 2348"/>
                <a:gd name="T41" fmla="*/ 2748 h 3090"/>
                <a:gd name="T42" fmla="*/ 124 w 2348"/>
                <a:gd name="T43" fmla="*/ 2678 h 3090"/>
                <a:gd name="T44" fmla="*/ 0 w 2348"/>
                <a:gd name="T45" fmla="*/ 2940 h 3090"/>
                <a:gd name="T46" fmla="*/ 146 w 2348"/>
                <a:gd name="T47" fmla="*/ 2998 h 3090"/>
                <a:gd name="T48" fmla="*/ 368 w 2348"/>
                <a:gd name="T49" fmla="*/ 3058 h 3090"/>
                <a:gd name="T50" fmla="*/ 592 w 2348"/>
                <a:gd name="T51" fmla="*/ 3086 h 3090"/>
                <a:gd name="T52" fmla="*/ 818 w 2348"/>
                <a:gd name="T53" fmla="*/ 3084 h 3090"/>
                <a:gd name="T54" fmla="*/ 1040 w 2348"/>
                <a:gd name="T55" fmla="*/ 3052 h 3090"/>
                <a:gd name="T56" fmla="*/ 1254 w 2348"/>
                <a:gd name="T57" fmla="*/ 2990 h 3090"/>
                <a:gd name="T58" fmla="*/ 1460 w 2348"/>
                <a:gd name="T59" fmla="*/ 2898 h 3090"/>
                <a:gd name="T60" fmla="*/ 1652 w 2348"/>
                <a:gd name="T61" fmla="*/ 2780 h 3090"/>
                <a:gd name="T62" fmla="*/ 1828 w 2348"/>
                <a:gd name="T63" fmla="*/ 2636 h 3090"/>
                <a:gd name="T64" fmla="*/ 1986 w 2348"/>
                <a:gd name="T65" fmla="*/ 2464 h 3090"/>
                <a:gd name="T66" fmla="*/ 2120 w 2348"/>
                <a:gd name="T67" fmla="*/ 2268 h 3090"/>
                <a:gd name="T68" fmla="*/ 2198 w 2348"/>
                <a:gd name="T69" fmla="*/ 2118 h 3090"/>
                <a:gd name="T70" fmla="*/ 2284 w 2348"/>
                <a:gd name="T71" fmla="*/ 1884 h 3090"/>
                <a:gd name="T72" fmla="*/ 2334 w 2348"/>
                <a:gd name="T73" fmla="*/ 1646 h 3090"/>
                <a:gd name="T74" fmla="*/ 2348 w 2348"/>
                <a:gd name="T75" fmla="*/ 1404 h 3090"/>
                <a:gd name="T76" fmla="*/ 2326 w 2348"/>
                <a:gd name="T77" fmla="*/ 1166 h 3090"/>
                <a:gd name="T78" fmla="*/ 2270 w 2348"/>
                <a:gd name="T79" fmla="*/ 934 h 3090"/>
                <a:gd name="T80" fmla="*/ 2184 w 2348"/>
                <a:gd name="T81" fmla="*/ 712 h 3090"/>
                <a:gd name="T82" fmla="*/ 2064 w 2348"/>
                <a:gd name="T83" fmla="*/ 504 h 3090"/>
                <a:gd name="T84" fmla="*/ 1914 w 2348"/>
                <a:gd name="T85" fmla="*/ 314 h 3090"/>
                <a:gd name="T86" fmla="*/ 1734 w 2348"/>
                <a:gd name="T87" fmla="*/ 144 h 3090"/>
                <a:gd name="T88" fmla="*/ 1526 w 2348"/>
                <a:gd name="T89" fmla="*/ 0 h 3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348" h="3090">
                  <a:moveTo>
                    <a:pt x="1526" y="0"/>
                  </a:moveTo>
                  <a:lnTo>
                    <a:pt x="1380" y="250"/>
                  </a:lnTo>
                  <a:lnTo>
                    <a:pt x="1380" y="250"/>
                  </a:lnTo>
                  <a:lnTo>
                    <a:pt x="1440" y="286"/>
                  </a:lnTo>
                  <a:lnTo>
                    <a:pt x="1498" y="326"/>
                  </a:lnTo>
                  <a:lnTo>
                    <a:pt x="1552" y="368"/>
                  </a:lnTo>
                  <a:lnTo>
                    <a:pt x="1604" y="412"/>
                  </a:lnTo>
                  <a:lnTo>
                    <a:pt x="1654" y="460"/>
                  </a:lnTo>
                  <a:lnTo>
                    <a:pt x="1700" y="508"/>
                  </a:lnTo>
                  <a:lnTo>
                    <a:pt x="1744" y="560"/>
                  </a:lnTo>
                  <a:lnTo>
                    <a:pt x="1786" y="612"/>
                  </a:lnTo>
                  <a:lnTo>
                    <a:pt x="1824" y="666"/>
                  </a:lnTo>
                  <a:lnTo>
                    <a:pt x="1860" y="722"/>
                  </a:lnTo>
                  <a:lnTo>
                    <a:pt x="1892" y="780"/>
                  </a:lnTo>
                  <a:lnTo>
                    <a:pt x="1922" y="838"/>
                  </a:lnTo>
                  <a:lnTo>
                    <a:pt x="1950" y="898"/>
                  </a:lnTo>
                  <a:lnTo>
                    <a:pt x="1974" y="960"/>
                  </a:lnTo>
                  <a:lnTo>
                    <a:pt x="1994" y="1022"/>
                  </a:lnTo>
                  <a:lnTo>
                    <a:pt x="2012" y="1084"/>
                  </a:lnTo>
                  <a:lnTo>
                    <a:pt x="2028" y="1148"/>
                  </a:lnTo>
                  <a:lnTo>
                    <a:pt x="2040" y="1212"/>
                  </a:lnTo>
                  <a:lnTo>
                    <a:pt x="2050" y="1278"/>
                  </a:lnTo>
                  <a:lnTo>
                    <a:pt x="2054" y="1344"/>
                  </a:lnTo>
                  <a:lnTo>
                    <a:pt x="2058" y="1410"/>
                  </a:lnTo>
                  <a:lnTo>
                    <a:pt x="2058" y="1476"/>
                  </a:lnTo>
                  <a:lnTo>
                    <a:pt x="2054" y="1542"/>
                  </a:lnTo>
                  <a:lnTo>
                    <a:pt x="2046" y="1608"/>
                  </a:lnTo>
                  <a:lnTo>
                    <a:pt x="2036" y="1674"/>
                  </a:lnTo>
                  <a:lnTo>
                    <a:pt x="2022" y="1740"/>
                  </a:lnTo>
                  <a:lnTo>
                    <a:pt x="2006" y="1806"/>
                  </a:lnTo>
                  <a:lnTo>
                    <a:pt x="1986" y="1870"/>
                  </a:lnTo>
                  <a:lnTo>
                    <a:pt x="1962" y="1934"/>
                  </a:lnTo>
                  <a:lnTo>
                    <a:pt x="1934" y="1998"/>
                  </a:lnTo>
                  <a:lnTo>
                    <a:pt x="1904" y="2060"/>
                  </a:lnTo>
                  <a:lnTo>
                    <a:pt x="1870" y="2122"/>
                  </a:lnTo>
                  <a:lnTo>
                    <a:pt x="1870" y="2122"/>
                  </a:lnTo>
                  <a:lnTo>
                    <a:pt x="1834" y="2182"/>
                  </a:lnTo>
                  <a:lnTo>
                    <a:pt x="1794" y="2240"/>
                  </a:lnTo>
                  <a:lnTo>
                    <a:pt x="1752" y="2294"/>
                  </a:lnTo>
                  <a:lnTo>
                    <a:pt x="1708" y="2346"/>
                  </a:lnTo>
                  <a:lnTo>
                    <a:pt x="1660" y="2396"/>
                  </a:lnTo>
                  <a:lnTo>
                    <a:pt x="1612" y="2442"/>
                  </a:lnTo>
                  <a:lnTo>
                    <a:pt x="1562" y="2486"/>
                  </a:lnTo>
                  <a:lnTo>
                    <a:pt x="1508" y="2528"/>
                  </a:lnTo>
                  <a:lnTo>
                    <a:pt x="1454" y="2566"/>
                  </a:lnTo>
                  <a:lnTo>
                    <a:pt x="1398" y="2602"/>
                  </a:lnTo>
                  <a:lnTo>
                    <a:pt x="1342" y="2634"/>
                  </a:lnTo>
                  <a:lnTo>
                    <a:pt x="1282" y="2664"/>
                  </a:lnTo>
                  <a:lnTo>
                    <a:pt x="1222" y="2692"/>
                  </a:lnTo>
                  <a:lnTo>
                    <a:pt x="1162" y="2716"/>
                  </a:lnTo>
                  <a:lnTo>
                    <a:pt x="1100" y="2736"/>
                  </a:lnTo>
                  <a:lnTo>
                    <a:pt x="1036" y="2754"/>
                  </a:lnTo>
                  <a:lnTo>
                    <a:pt x="972" y="2770"/>
                  </a:lnTo>
                  <a:lnTo>
                    <a:pt x="908" y="2782"/>
                  </a:lnTo>
                  <a:lnTo>
                    <a:pt x="844" y="2790"/>
                  </a:lnTo>
                  <a:lnTo>
                    <a:pt x="778" y="2796"/>
                  </a:lnTo>
                  <a:lnTo>
                    <a:pt x="712" y="2800"/>
                  </a:lnTo>
                  <a:lnTo>
                    <a:pt x="646" y="2800"/>
                  </a:lnTo>
                  <a:lnTo>
                    <a:pt x="580" y="2796"/>
                  </a:lnTo>
                  <a:lnTo>
                    <a:pt x="514" y="2788"/>
                  </a:lnTo>
                  <a:lnTo>
                    <a:pt x="448" y="2778"/>
                  </a:lnTo>
                  <a:lnTo>
                    <a:pt x="382" y="2766"/>
                  </a:lnTo>
                  <a:lnTo>
                    <a:pt x="316" y="2748"/>
                  </a:lnTo>
                  <a:lnTo>
                    <a:pt x="252" y="2728"/>
                  </a:lnTo>
                  <a:lnTo>
                    <a:pt x="188" y="2704"/>
                  </a:lnTo>
                  <a:lnTo>
                    <a:pt x="124" y="2678"/>
                  </a:lnTo>
                  <a:lnTo>
                    <a:pt x="62" y="2648"/>
                  </a:lnTo>
                  <a:lnTo>
                    <a:pt x="0" y="2614"/>
                  </a:lnTo>
                  <a:lnTo>
                    <a:pt x="0" y="2940"/>
                  </a:lnTo>
                  <a:lnTo>
                    <a:pt x="0" y="2940"/>
                  </a:lnTo>
                  <a:lnTo>
                    <a:pt x="72" y="2970"/>
                  </a:lnTo>
                  <a:lnTo>
                    <a:pt x="146" y="2998"/>
                  </a:lnTo>
                  <a:lnTo>
                    <a:pt x="218" y="3022"/>
                  </a:lnTo>
                  <a:lnTo>
                    <a:pt x="292" y="3042"/>
                  </a:lnTo>
                  <a:lnTo>
                    <a:pt x="368" y="3058"/>
                  </a:lnTo>
                  <a:lnTo>
                    <a:pt x="442" y="3070"/>
                  </a:lnTo>
                  <a:lnTo>
                    <a:pt x="518" y="3080"/>
                  </a:lnTo>
                  <a:lnTo>
                    <a:pt x="592" y="3086"/>
                  </a:lnTo>
                  <a:lnTo>
                    <a:pt x="668" y="3090"/>
                  </a:lnTo>
                  <a:lnTo>
                    <a:pt x="744" y="3088"/>
                  </a:lnTo>
                  <a:lnTo>
                    <a:pt x="818" y="3084"/>
                  </a:lnTo>
                  <a:lnTo>
                    <a:pt x="892" y="3076"/>
                  </a:lnTo>
                  <a:lnTo>
                    <a:pt x="966" y="3066"/>
                  </a:lnTo>
                  <a:lnTo>
                    <a:pt x="1040" y="3052"/>
                  </a:lnTo>
                  <a:lnTo>
                    <a:pt x="1112" y="3034"/>
                  </a:lnTo>
                  <a:lnTo>
                    <a:pt x="1184" y="3014"/>
                  </a:lnTo>
                  <a:lnTo>
                    <a:pt x="1254" y="2990"/>
                  </a:lnTo>
                  <a:lnTo>
                    <a:pt x="1324" y="2962"/>
                  </a:lnTo>
                  <a:lnTo>
                    <a:pt x="1394" y="2932"/>
                  </a:lnTo>
                  <a:lnTo>
                    <a:pt x="1460" y="2898"/>
                  </a:lnTo>
                  <a:lnTo>
                    <a:pt x="1526" y="2862"/>
                  </a:lnTo>
                  <a:lnTo>
                    <a:pt x="1590" y="2824"/>
                  </a:lnTo>
                  <a:lnTo>
                    <a:pt x="1652" y="2780"/>
                  </a:lnTo>
                  <a:lnTo>
                    <a:pt x="1714" y="2736"/>
                  </a:lnTo>
                  <a:lnTo>
                    <a:pt x="1772" y="2686"/>
                  </a:lnTo>
                  <a:lnTo>
                    <a:pt x="1828" y="2636"/>
                  </a:lnTo>
                  <a:lnTo>
                    <a:pt x="1884" y="2582"/>
                  </a:lnTo>
                  <a:lnTo>
                    <a:pt x="1936" y="2524"/>
                  </a:lnTo>
                  <a:lnTo>
                    <a:pt x="1986" y="2464"/>
                  </a:lnTo>
                  <a:lnTo>
                    <a:pt x="2034" y="2402"/>
                  </a:lnTo>
                  <a:lnTo>
                    <a:pt x="2078" y="2336"/>
                  </a:lnTo>
                  <a:lnTo>
                    <a:pt x="2120" y="2268"/>
                  </a:lnTo>
                  <a:lnTo>
                    <a:pt x="2120" y="2268"/>
                  </a:lnTo>
                  <a:lnTo>
                    <a:pt x="2162" y="2194"/>
                  </a:lnTo>
                  <a:lnTo>
                    <a:pt x="2198" y="2118"/>
                  </a:lnTo>
                  <a:lnTo>
                    <a:pt x="2232" y="2040"/>
                  </a:lnTo>
                  <a:lnTo>
                    <a:pt x="2260" y="1962"/>
                  </a:lnTo>
                  <a:lnTo>
                    <a:pt x="2284" y="1884"/>
                  </a:lnTo>
                  <a:lnTo>
                    <a:pt x="2304" y="1806"/>
                  </a:lnTo>
                  <a:lnTo>
                    <a:pt x="2322" y="1726"/>
                  </a:lnTo>
                  <a:lnTo>
                    <a:pt x="2334" y="1646"/>
                  </a:lnTo>
                  <a:lnTo>
                    <a:pt x="2342" y="1566"/>
                  </a:lnTo>
                  <a:lnTo>
                    <a:pt x="2346" y="1486"/>
                  </a:lnTo>
                  <a:lnTo>
                    <a:pt x="2348" y="1404"/>
                  </a:lnTo>
                  <a:lnTo>
                    <a:pt x="2344" y="1326"/>
                  </a:lnTo>
                  <a:lnTo>
                    <a:pt x="2336" y="1246"/>
                  </a:lnTo>
                  <a:lnTo>
                    <a:pt x="2326" y="1166"/>
                  </a:lnTo>
                  <a:lnTo>
                    <a:pt x="2312" y="1088"/>
                  </a:lnTo>
                  <a:lnTo>
                    <a:pt x="2292" y="1012"/>
                  </a:lnTo>
                  <a:lnTo>
                    <a:pt x="2270" y="934"/>
                  </a:lnTo>
                  <a:lnTo>
                    <a:pt x="2246" y="860"/>
                  </a:lnTo>
                  <a:lnTo>
                    <a:pt x="2216" y="786"/>
                  </a:lnTo>
                  <a:lnTo>
                    <a:pt x="2184" y="712"/>
                  </a:lnTo>
                  <a:lnTo>
                    <a:pt x="2148" y="642"/>
                  </a:lnTo>
                  <a:lnTo>
                    <a:pt x="2108" y="572"/>
                  </a:lnTo>
                  <a:lnTo>
                    <a:pt x="2064" y="504"/>
                  </a:lnTo>
                  <a:lnTo>
                    <a:pt x="2018" y="438"/>
                  </a:lnTo>
                  <a:lnTo>
                    <a:pt x="1968" y="374"/>
                  </a:lnTo>
                  <a:lnTo>
                    <a:pt x="1914" y="314"/>
                  </a:lnTo>
                  <a:lnTo>
                    <a:pt x="1858" y="254"/>
                  </a:lnTo>
                  <a:lnTo>
                    <a:pt x="1798" y="198"/>
                  </a:lnTo>
                  <a:lnTo>
                    <a:pt x="1734" y="144"/>
                  </a:lnTo>
                  <a:lnTo>
                    <a:pt x="1668" y="92"/>
                  </a:lnTo>
                  <a:lnTo>
                    <a:pt x="1598" y="44"/>
                  </a:lnTo>
                  <a:lnTo>
                    <a:pt x="1526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" name="Freeform 8"/>
            <p:cNvSpPr>
              <a:spLocks/>
            </p:cNvSpPr>
            <p:nvPr userDrawn="1"/>
          </p:nvSpPr>
          <p:spPr bwMode="auto">
            <a:xfrm>
              <a:off x="0" y="768350"/>
              <a:ext cx="2422525" cy="758825"/>
            </a:xfrm>
            <a:custGeom>
              <a:avLst/>
              <a:gdLst>
                <a:gd name="T0" fmla="*/ 1526 w 1526"/>
                <a:gd name="T1" fmla="*/ 228 h 478"/>
                <a:gd name="T2" fmla="*/ 1480 w 1526"/>
                <a:gd name="T3" fmla="*/ 202 h 478"/>
                <a:gd name="T4" fmla="*/ 1388 w 1526"/>
                <a:gd name="T5" fmla="*/ 156 h 478"/>
                <a:gd name="T6" fmla="*/ 1294 w 1526"/>
                <a:gd name="T7" fmla="*/ 116 h 478"/>
                <a:gd name="T8" fmla="*/ 1198 w 1526"/>
                <a:gd name="T9" fmla="*/ 80 h 478"/>
                <a:gd name="T10" fmla="*/ 1102 w 1526"/>
                <a:gd name="T11" fmla="*/ 52 h 478"/>
                <a:gd name="T12" fmla="*/ 1004 w 1526"/>
                <a:gd name="T13" fmla="*/ 30 h 478"/>
                <a:gd name="T14" fmla="*/ 906 w 1526"/>
                <a:gd name="T15" fmla="*/ 14 h 478"/>
                <a:gd name="T16" fmla="*/ 808 w 1526"/>
                <a:gd name="T17" fmla="*/ 4 h 478"/>
                <a:gd name="T18" fmla="*/ 710 w 1526"/>
                <a:gd name="T19" fmla="*/ 0 h 478"/>
                <a:gd name="T20" fmla="*/ 612 w 1526"/>
                <a:gd name="T21" fmla="*/ 2 h 478"/>
                <a:gd name="T22" fmla="*/ 516 w 1526"/>
                <a:gd name="T23" fmla="*/ 10 h 478"/>
                <a:gd name="T24" fmla="*/ 418 w 1526"/>
                <a:gd name="T25" fmla="*/ 24 h 478"/>
                <a:gd name="T26" fmla="*/ 322 w 1526"/>
                <a:gd name="T27" fmla="*/ 42 h 478"/>
                <a:gd name="T28" fmla="*/ 228 w 1526"/>
                <a:gd name="T29" fmla="*/ 66 h 478"/>
                <a:gd name="T30" fmla="*/ 136 w 1526"/>
                <a:gd name="T31" fmla="*/ 96 h 478"/>
                <a:gd name="T32" fmla="*/ 44 w 1526"/>
                <a:gd name="T33" fmla="*/ 132 h 478"/>
                <a:gd name="T34" fmla="*/ 0 w 1526"/>
                <a:gd name="T35" fmla="*/ 476 h 478"/>
                <a:gd name="T36" fmla="*/ 40 w 1526"/>
                <a:gd name="T37" fmla="*/ 454 h 478"/>
                <a:gd name="T38" fmla="*/ 118 w 1526"/>
                <a:gd name="T39" fmla="*/ 414 h 478"/>
                <a:gd name="T40" fmla="*/ 200 w 1526"/>
                <a:gd name="T41" fmla="*/ 380 h 478"/>
                <a:gd name="T42" fmla="*/ 284 w 1526"/>
                <a:gd name="T43" fmla="*/ 352 h 478"/>
                <a:gd name="T44" fmla="*/ 370 w 1526"/>
                <a:gd name="T45" fmla="*/ 328 h 478"/>
                <a:gd name="T46" fmla="*/ 458 w 1526"/>
                <a:gd name="T47" fmla="*/ 310 h 478"/>
                <a:gd name="T48" fmla="*/ 546 w 1526"/>
                <a:gd name="T49" fmla="*/ 298 h 478"/>
                <a:gd name="T50" fmla="*/ 634 w 1526"/>
                <a:gd name="T51" fmla="*/ 292 h 478"/>
                <a:gd name="T52" fmla="*/ 724 w 1526"/>
                <a:gd name="T53" fmla="*/ 290 h 478"/>
                <a:gd name="T54" fmla="*/ 814 w 1526"/>
                <a:gd name="T55" fmla="*/ 296 h 478"/>
                <a:gd name="T56" fmla="*/ 902 w 1526"/>
                <a:gd name="T57" fmla="*/ 306 h 478"/>
                <a:gd name="T58" fmla="*/ 992 w 1526"/>
                <a:gd name="T59" fmla="*/ 324 h 478"/>
                <a:gd name="T60" fmla="*/ 1080 w 1526"/>
                <a:gd name="T61" fmla="*/ 348 h 478"/>
                <a:gd name="T62" fmla="*/ 1168 w 1526"/>
                <a:gd name="T63" fmla="*/ 376 h 478"/>
                <a:gd name="T64" fmla="*/ 1254 w 1526"/>
                <a:gd name="T65" fmla="*/ 412 h 478"/>
                <a:gd name="T66" fmla="*/ 1338 w 1526"/>
                <a:gd name="T67" fmla="*/ 454 h 478"/>
                <a:gd name="T68" fmla="*/ 1380 w 1526"/>
                <a:gd name="T69" fmla="*/ 478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26" h="478">
                  <a:moveTo>
                    <a:pt x="1380" y="478"/>
                  </a:moveTo>
                  <a:lnTo>
                    <a:pt x="1526" y="228"/>
                  </a:lnTo>
                  <a:lnTo>
                    <a:pt x="1526" y="228"/>
                  </a:lnTo>
                  <a:lnTo>
                    <a:pt x="1480" y="202"/>
                  </a:lnTo>
                  <a:lnTo>
                    <a:pt x="1434" y="178"/>
                  </a:lnTo>
                  <a:lnTo>
                    <a:pt x="1388" y="156"/>
                  </a:lnTo>
                  <a:lnTo>
                    <a:pt x="1342" y="134"/>
                  </a:lnTo>
                  <a:lnTo>
                    <a:pt x="1294" y="116"/>
                  </a:lnTo>
                  <a:lnTo>
                    <a:pt x="1246" y="98"/>
                  </a:lnTo>
                  <a:lnTo>
                    <a:pt x="1198" y="80"/>
                  </a:lnTo>
                  <a:lnTo>
                    <a:pt x="1150" y="66"/>
                  </a:lnTo>
                  <a:lnTo>
                    <a:pt x="1102" y="52"/>
                  </a:lnTo>
                  <a:lnTo>
                    <a:pt x="1054" y="42"/>
                  </a:lnTo>
                  <a:lnTo>
                    <a:pt x="1004" y="30"/>
                  </a:lnTo>
                  <a:lnTo>
                    <a:pt x="956" y="22"/>
                  </a:lnTo>
                  <a:lnTo>
                    <a:pt x="906" y="14"/>
                  </a:lnTo>
                  <a:lnTo>
                    <a:pt x="858" y="10"/>
                  </a:lnTo>
                  <a:lnTo>
                    <a:pt x="808" y="4"/>
                  </a:lnTo>
                  <a:lnTo>
                    <a:pt x="760" y="2"/>
                  </a:lnTo>
                  <a:lnTo>
                    <a:pt x="710" y="0"/>
                  </a:lnTo>
                  <a:lnTo>
                    <a:pt x="662" y="2"/>
                  </a:lnTo>
                  <a:lnTo>
                    <a:pt x="612" y="2"/>
                  </a:lnTo>
                  <a:lnTo>
                    <a:pt x="564" y="6"/>
                  </a:lnTo>
                  <a:lnTo>
                    <a:pt x="516" y="10"/>
                  </a:lnTo>
                  <a:lnTo>
                    <a:pt x="466" y="16"/>
                  </a:lnTo>
                  <a:lnTo>
                    <a:pt x="418" y="24"/>
                  </a:lnTo>
                  <a:lnTo>
                    <a:pt x="370" y="32"/>
                  </a:lnTo>
                  <a:lnTo>
                    <a:pt x="322" y="42"/>
                  </a:lnTo>
                  <a:lnTo>
                    <a:pt x="276" y="54"/>
                  </a:lnTo>
                  <a:lnTo>
                    <a:pt x="228" y="66"/>
                  </a:lnTo>
                  <a:lnTo>
                    <a:pt x="182" y="80"/>
                  </a:lnTo>
                  <a:lnTo>
                    <a:pt x="136" y="96"/>
                  </a:lnTo>
                  <a:lnTo>
                    <a:pt x="90" y="114"/>
                  </a:lnTo>
                  <a:lnTo>
                    <a:pt x="44" y="132"/>
                  </a:lnTo>
                  <a:lnTo>
                    <a:pt x="0" y="150"/>
                  </a:lnTo>
                  <a:lnTo>
                    <a:pt x="0" y="476"/>
                  </a:lnTo>
                  <a:lnTo>
                    <a:pt x="0" y="476"/>
                  </a:lnTo>
                  <a:lnTo>
                    <a:pt x="40" y="454"/>
                  </a:lnTo>
                  <a:lnTo>
                    <a:pt x="78" y="434"/>
                  </a:lnTo>
                  <a:lnTo>
                    <a:pt x="118" y="414"/>
                  </a:lnTo>
                  <a:lnTo>
                    <a:pt x="160" y="396"/>
                  </a:lnTo>
                  <a:lnTo>
                    <a:pt x="200" y="380"/>
                  </a:lnTo>
                  <a:lnTo>
                    <a:pt x="242" y="366"/>
                  </a:lnTo>
                  <a:lnTo>
                    <a:pt x="284" y="352"/>
                  </a:lnTo>
                  <a:lnTo>
                    <a:pt x="328" y="340"/>
                  </a:lnTo>
                  <a:lnTo>
                    <a:pt x="370" y="328"/>
                  </a:lnTo>
                  <a:lnTo>
                    <a:pt x="414" y="318"/>
                  </a:lnTo>
                  <a:lnTo>
                    <a:pt x="458" y="310"/>
                  </a:lnTo>
                  <a:lnTo>
                    <a:pt x="502" y="304"/>
                  </a:lnTo>
                  <a:lnTo>
                    <a:pt x="546" y="298"/>
                  </a:lnTo>
                  <a:lnTo>
                    <a:pt x="590" y="294"/>
                  </a:lnTo>
                  <a:lnTo>
                    <a:pt x="634" y="292"/>
                  </a:lnTo>
                  <a:lnTo>
                    <a:pt x="680" y="290"/>
                  </a:lnTo>
                  <a:lnTo>
                    <a:pt x="724" y="290"/>
                  </a:lnTo>
                  <a:lnTo>
                    <a:pt x="768" y="292"/>
                  </a:lnTo>
                  <a:lnTo>
                    <a:pt x="814" y="296"/>
                  </a:lnTo>
                  <a:lnTo>
                    <a:pt x="858" y="300"/>
                  </a:lnTo>
                  <a:lnTo>
                    <a:pt x="902" y="306"/>
                  </a:lnTo>
                  <a:lnTo>
                    <a:pt x="948" y="314"/>
                  </a:lnTo>
                  <a:lnTo>
                    <a:pt x="992" y="324"/>
                  </a:lnTo>
                  <a:lnTo>
                    <a:pt x="1036" y="334"/>
                  </a:lnTo>
                  <a:lnTo>
                    <a:pt x="1080" y="348"/>
                  </a:lnTo>
                  <a:lnTo>
                    <a:pt x="1124" y="362"/>
                  </a:lnTo>
                  <a:lnTo>
                    <a:pt x="1168" y="376"/>
                  </a:lnTo>
                  <a:lnTo>
                    <a:pt x="1210" y="394"/>
                  </a:lnTo>
                  <a:lnTo>
                    <a:pt x="1254" y="412"/>
                  </a:lnTo>
                  <a:lnTo>
                    <a:pt x="1296" y="432"/>
                  </a:lnTo>
                  <a:lnTo>
                    <a:pt x="1338" y="454"/>
                  </a:lnTo>
                  <a:lnTo>
                    <a:pt x="1380" y="478"/>
                  </a:lnTo>
                  <a:lnTo>
                    <a:pt x="1380" y="47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76418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텍스트 개체 틀 6"/>
          <p:cNvSpPr>
            <a:spLocks noGrp="1"/>
          </p:cNvSpPr>
          <p:nvPr>
            <p:ph type="body" sz="quarter" idx="10" hasCustomPrompt="1"/>
          </p:nvPr>
        </p:nvSpPr>
        <p:spPr>
          <a:xfrm>
            <a:off x="5958477" y="3108801"/>
            <a:ext cx="4908873" cy="640398"/>
          </a:xfrm>
        </p:spPr>
        <p:txBody>
          <a:bodyPr anchor="ctr">
            <a:noAutofit/>
          </a:bodyPr>
          <a:lstStyle>
            <a:lvl1pPr marL="0" indent="0" algn="l">
              <a:buNone/>
              <a:defRPr sz="3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The text here</a:t>
            </a:r>
            <a:endParaRPr lang="ko-KR" altLang="en-US" dirty="0"/>
          </a:p>
        </p:txBody>
      </p:sp>
      <p:sp>
        <p:nvSpPr>
          <p:cNvPr id="1236" name="텍스트 개체 틀 6"/>
          <p:cNvSpPr>
            <a:spLocks noGrp="1"/>
          </p:cNvSpPr>
          <p:nvPr>
            <p:ph type="body" sz="quarter" idx="11" hasCustomPrompt="1"/>
          </p:nvPr>
        </p:nvSpPr>
        <p:spPr>
          <a:xfrm>
            <a:off x="4065639" y="2830677"/>
            <a:ext cx="1347019" cy="1196647"/>
          </a:xfrm>
        </p:spPr>
        <p:txBody>
          <a:bodyPr>
            <a:noAutofit/>
          </a:bodyPr>
          <a:lstStyle>
            <a:lvl1pPr marL="0" indent="0" algn="ctr">
              <a:buNone/>
              <a:defRPr sz="8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1</a:t>
            </a:r>
            <a:endParaRPr lang="ko-KR" altLang="en-US" dirty="0"/>
          </a:p>
        </p:txBody>
      </p:sp>
      <p:grpSp>
        <p:nvGrpSpPr>
          <p:cNvPr id="8" name="그룹 7"/>
          <p:cNvGrpSpPr>
            <a:grpSpLocks noChangeAspect="1"/>
          </p:cNvGrpSpPr>
          <p:nvPr userDrawn="1"/>
        </p:nvGrpSpPr>
        <p:grpSpPr>
          <a:xfrm rot="3477762">
            <a:off x="3691548" y="2380089"/>
            <a:ext cx="2095200" cy="2097822"/>
            <a:chOff x="2200275" y="3844925"/>
            <a:chExt cx="2536825" cy="2540000"/>
          </a:xfrm>
          <a:solidFill>
            <a:schemeClr val="bg1"/>
          </a:solidFill>
        </p:grpSpPr>
        <p:sp>
          <p:nvSpPr>
            <p:cNvPr id="9" name="Freeform 5"/>
            <p:cNvSpPr>
              <a:spLocks/>
            </p:cNvSpPr>
            <p:nvPr userDrawn="1"/>
          </p:nvSpPr>
          <p:spPr bwMode="auto">
            <a:xfrm>
              <a:off x="2200275" y="4006850"/>
              <a:ext cx="1885950" cy="2378075"/>
            </a:xfrm>
            <a:custGeom>
              <a:avLst/>
              <a:gdLst>
                <a:gd name="T0" fmla="*/ 122 w 1188"/>
                <a:gd name="T1" fmla="*/ 1122 h 1498"/>
                <a:gd name="T2" fmla="*/ 192 w 1188"/>
                <a:gd name="T3" fmla="*/ 1220 h 1498"/>
                <a:gd name="T4" fmla="*/ 276 w 1188"/>
                <a:gd name="T5" fmla="*/ 1304 h 1498"/>
                <a:gd name="T6" fmla="*/ 370 w 1188"/>
                <a:gd name="T7" fmla="*/ 1372 h 1498"/>
                <a:gd name="T8" fmla="*/ 472 w 1188"/>
                <a:gd name="T9" fmla="*/ 1428 h 1498"/>
                <a:gd name="T10" fmla="*/ 580 w 1188"/>
                <a:gd name="T11" fmla="*/ 1466 h 1498"/>
                <a:gd name="T12" fmla="*/ 692 w 1188"/>
                <a:gd name="T13" fmla="*/ 1490 h 1498"/>
                <a:gd name="T14" fmla="*/ 808 w 1188"/>
                <a:gd name="T15" fmla="*/ 1498 h 1498"/>
                <a:gd name="T16" fmla="*/ 924 w 1188"/>
                <a:gd name="T17" fmla="*/ 1488 h 1498"/>
                <a:gd name="T18" fmla="*/ 1038 w 1188"/>
                <a:gd name="T19" fmla="*/ 1460 h 1498"/>
                <a:gd name="T20" fmla="*/ 1150 w 1188"/>
                <a:gd name="T21" fmla="*/ 1416 h 1498"/>
                <a:gd name="T22" fmla="*/ 1120 w 1188"/>
                <a:gd name="T23" fmla="*/ 1274 h 1498"/>
                <a:gd name="T24" fmla="*/ 1028 w 1188"/>
                <a:gd name="T25" fmla="*/ 1316 h 1498"/>
                <a:gd name="T26" fmla="*/ 934 w 1188"/>
                <a:gd name="T27" fmla="*/ 1344 h 1498"/>
                <a:gd name="T28" fmla="*/ 838 w 1188"/>
                <a:gd name="T29" fmla="*/ 1356 h 1498"/>
                <a:gd name="T30" fmla="*/ 742 w 1188"/>
                <a:gd name="T31" fmla="*/ 1356 h 1498"/>
                <a:gd name="T32" fmla="*/ 648 w 1188"/>
                <a:gd name="T33" fmla="*/ 1340 h 1498"/>
                <a:gd name="T34" fmla="*/ 558 w 1188"/>
                <a:gd name="T35" fmla="*/ 1312 h 1498"/>
                <a:gd name="T36" fmla="*/ 472 w 1188"/>
                <a:gd name="T37" fmla="*/ 1272 h 1498"/>
                <a:gd name="T38" fmla="*/ 392 w 1188"/>
                <a:gd name="T39" fmla="*/ 1218 h 1498"/>
                <a:gd name="T40" fmla="*/ 320 w 1188"/>
                <a:gd name="T41" fmla="*/ 1152 h 1498"/>
                <a:gd name="T42" fmla="*/ 258 w 1188"/>
                <a:gd name="T43" fmla="*/ 1076 h 1498"/>
                <a:gd name="T44" fmla="*/ 222 w 1188"/>
                <a:gd name="T45" fmla="*/ 1018 h 1498"/>
                <a:gd name="T46" fmla="*/ 180 w 1188"/>
                <a:gd name="T47" fmla="*/ 928 h 1498"/>
                <a:gd name="T48" fmla="*/ 152 w 1188"/>
                <a:gd name="T49" fmla="*/ 832 h 1498"/>
                <a:gd name="T50" fmla="*/ 140 w 1188"/>
                <a:gd name="T51" fmla="*/ 738 h 1498"/>
                <a:gd name="T52" fmla="*/ 142 w 1188"/>
                <a:gd name="T53" fmla="*/ 642 h 1498"/>
                <a:gd name="T54" fmla="*/ 156 w 1188"/>
                <a:gd name="T55" fmla="*/ 548 h 1498"/>
                <a:gd name="T56" fmla="*/ 184 w 1188"/>
                <a:gd name="T57" fmla="*/ 458 h 1498"/>
                <a:gd name="T58" fmla="*/ 226 w 1188"/>
                <a:gd name="T59" fmla="*/ 372 h 1498"/>
                <a:gd name="T60" fmla="*/ 278 w 1188"/>
                <a:gd name="T61" fmla="*/ 292 h 1498"/>
                <a:gd name="T62" fmla="*/ 344 w 1188"/>
                <a:gd name="T63" fmla="*/ 220 h 1498"/>
                <a:gd name="T64" fmla="*/ 420 w 1188"/>
                <a:gd name="T65" fmla="*/ 158 h 1498"/>
                <a:gd name="T66" fmla="*/ 410 w 1188"/>
                <a:gd name="T67" fmla="*/ 0 h 1498"/>
                <a:gd name="T68" fmla="*/ 340 w 1188"/>
                <a:gd name="T69" fmla="*/ 42 h 1498"/>
                <a:gd name="T70" fmla="*/ 248 w 1188"/>
                <a:gd name="T71" fmla="*/ 118 h 1498"/>
                <a:gd name="T72" fmla="*/ 168 w 1188"/>
                <a:gd name="T73" fmla="*/ 206 h 1498"/>
                <a:gd name="T74" fmla="*/ 104 w 1188"/>
                <a:gd name="T75" fmla="*/ 302 h 1498"/>
                <a:gd name="T76" fmla="*/ 54 w 1188"/>
                <a:gd name="T77" fmla="*/ 406 h 1498"/>
                <a:gd name="T78" fmla="*/ 20 w 1188"/>
                <a:gd name="T79" fmla="*/ 516 h 1498"/>
                <a:gd name="T80" fmla="*/ 2 w 1188"/>
                <a:gd name="T81" fmla="*/ 630 h 1498"/>
                <a:gd name="T82" fmla="*/ 0 w 1188"/>
                <a:gd name="T83" fmla="*/ 746 h 1498"/>
                <a:gd name="T84" fmla="*/ 16 w 1188"/>
                <a:gd name="T85" fmla="*/ 862 h 1498"/>
                <a:gd name="T86" fmla="*/ 50 w 1188"/>
                <a:gd name="T87" fmla="*/ 976 h 1498"/>
                <a:gd name="T88" fmla="*/ 100 w 1188"/>
                <a:gd name="T89" fmla="*/ 1086 h 1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88" h="1498">
                  <a:moveTo>
                    <a:pt x="100" y="1086"/>
                  </a:moveTo>
                  <a:lnTo>
                    <a:pt x="100" y="1086"/>
                  </a:lnTo>
                  <a:lnTo>
                    <a:pt x="122" y="1122"/>
                  </a:lnTo>
                  <a:lnTo>
                    <a:pt x="144" y="1156"/>
                  </a:lnTo>
                  <a:lnTo>
                    <a:pt x="168" y="1188"/>
                  </a:lnTo>
                  <a:lnTo>
                    <a:pt x="192" y="1220"/>
                  </a:lnTo>
                  <a:lnTo>
                    <a:pt x="220" y="1248"/>
                  </a:lnTo>
                  <a:lnTo>
                    <a:pt x="248" y="1276"/>
                  </a:lnTo>
                  <a:lnTo>
                    <a:pt x="276" y="1304"/>
                  </a:lnTo>
                  <a:lnTo>
                    <a:pt x="306" y="1328"/>
                  </a:lnTo>
                  <a:lnTo>
                    <a:pt x="338" y="1350"/>
                  </a:lnTo>
                  <a:lnTo>
                    <a:pt x="370" y="1372"/>
                  </a:lnTo>
                  <a:lnTo>
                    <a:pt x="404" y="1392"/>
                  </a:lnTo>
                  <a:lnTo>
                    <a:pt x="436" y="1410"/>
                  </a:lnTo>
                  <a:lnTo>
                    <a:pt x="472" y="1428"/>
                  </a:lnTo>
                  <a:lnTo>
                    <a:pt x="508" y="1442"/>
                  </a:lnTo>
                  <a:lnTo>
                    <a:pt x="544" y="1456"/>
                  </a:lnTo>
                  <a:lnTo>
                    <a:pt x="580" y="1466"/>
                  </a:lnTo>
                  <a:lnTo>
                    <a:pt x="616" y="1476"/>
                  </a:lnTo>
                  <a:lnTo>
                    <a:pt x="654" y="1484"/>
                  </a:lnTo>
                  <a:lnTo>
                    <a:pt x="692" y="1490"/>
                  </a:lnTo>
                  <a:lnTo>
                    <a:pt x="730" y="1494"/>
                  </a:lnTo>
                  <a:lnTo>
                    <a:pt x="770" y="1496"/>
                  </a:lnTo>
                  <a:lnTo>
                    <a:pt x="808" y="1498"/>
                  </a:lnTo>
                  <a:lnTo>
                    <a:pt x="846" y="1496"/>
                  </a:lnTo>
                  <a:lnTo>
                    <a:pt x="886" y="1492"/>
                  </a:lnTo>
                  <a:lnTo>
                    <a:pt x="924" y="1488"/>
                  </a:lnTo>
                  <a:lnTo>
                    <a:pt x="962" y="1480"/>
                  </a:lnTo>
                  <a:lnTo>
                    <a:pt x="1000" y="1472"/>
                  </a:lnTo>
                  <a:lnTo>
                    <a:pt x="1038" y="1460"/>
                  </a:lnTo>
                  <a:lnTo>
                    <a:pt x="1076" y="1448"/>
                  </a:lnTo>
                  <a:lnTo>
                    <a:pt x="1114" y="1432"/>
                  </a:lnTo>
                  <a:lnTo>
                    <a:pt x="1150" y="1416"/>
                  </a:lnTo>
                  <a:lnTo>
                    <a:pt x="1188" y="1396"/>
                  </a:lnTo>
                  <a:lnTo>
                    <a:pt x="1120" y="1274"/>
                  </a:lnTo>
                  <a:lnTo>
                    <a:pt x="1120" y="1274"/>
                  </a:lnTo>
                  <a:lnTo>
                    <a:pt x="1090" y="1290"/>
                  </a:lnTo>
                  <a:lnTo>
                    <a:pt x="1058" y="1304"/>
                  </a:lnTo>
                  <a:lnTo>
                    <a:pt x="1028" y="1316"/>
                  </a:lnTo>
                  <a:lnTo>
                    <a:pt x="996" y="1328"/>
                  </a:lnTo>
                  <a:lnTo>
                    <a:pt x="966" y="1336"/>
                  </a:lnTo>
                  <a:lnTo>
                    <a:pt x="934" y="1344"/>
                  </a:lnTo>
                  <a:lnTo>
                    <a:pt x="902" y="1350"/>
                  </a:lnTo>
                  <a:lnTo>
                    <a:pt x="870" y="1354"/>
                  </a:lnTo>
                  <a:lnTo>
                    <a:pt x="838" y="1356"/>
                  </a:lnTo>
                  <a:lnTo>
                    <a:pt x="806" y="1358"/>
                  </a:lnTo>
                  <a:lnTo>
                    <a:pt x="774" y="1358"/>
                  </a:lnTo>
                  <a:lnTo>
                    <a:pt x="742" y="1356"/>
                  </a:lnTo>
                  <a:lnTo>
                    <a:pt x="710" y="1352"/>
                  </a:lnTo>
                  <a:lnTo>
                    <a:pt x="680" y="1346"/>
                  </a:lnTo>
                  <a:lnTo>
                    <a:pt x="648" y="1340"/>
                  </a:lnTo>
                  <a:lnTo>
                    <a:pt x="618" y="1332"/>
                  </a:lnTo>
                  <a:lnTo>
                    <a:pt x="588" y="1322"/>
                  </a:lnTo>
                  <a:lnTo>
                    <a:pt x="558" y="1312"/>
                  </a:lnTo>
                  <a:lnTo>
                    <a:pt x="528" y="1300"/>
                  </a:lnTo>
                  <a:lnTo>
                    <a:pt x="500" y="1286"/>
                  </a:lnTo>
                  <a:lnTo>
                    <a:pt x="472" y="1272"/>
                  </a:lnTo>
                  <a:lnTo>
                    <a:pt x="444" y="1254"/>
                  </a:lnTo>
                  <a:lnTo>
                    <a:pt x="418" y="1236"/>
                  </a:lnTo>
                  <a:lnTo>
                    <a:pt x="392" y="1218"/>
                  </a:lnTo>
                  <a:lnTo>
                    <a:pt x="368" y="1198"/>
                  </a:lnTo>
                  <a:lnTo>
                    <a:pt x="344" y="1176"/>
                  </a:lnTo>
                  <a:lnTo>
                    <a:pt x="320" y="1152"/>
                  </a:lnTo>
                  <a:lnTo>
                    <a:pt x="298" y="1128"/>
                  </a:lnTo>
                  <a:lnTo>
                    <a:pt x="278" y="1102"/>
                  </a:lnTo>
                  <a:lnTo>
                    <a:pt x="258" y="1076"/>
                  </a:lnTo>
                  <a:lnTo>
                    <a:pt x="240" y="1048"/>
                  </a:lnTo>
                  <a:lnTo>
                    <a:pt x="222" y="1018"/>
                  </a:lnTo>
                  <a:lnTo>
                    <a:pt x="222" y="1018"/>
                  </a:lnTo>
                  <a:lnTo>
                    <a:pt x="206" y="988"/>
                  </a:lnTo>
                  <a:lnTo>
                    <a:pt x="192" y="958"/>
                  </a:lnTo>
                  <a:lnTo>
                    <a:pt x="180" y="928"/>
                  </a:lnTo>
                  <a:lnTo>
                    <a:pt x="170" y="896"/>
                  </a:lnTo>
                  <a:lnTo>
                    <a:pt x="160" y="864"/>
                  </a:lnTo>
                  <a:lnTo>
                    <a:pt x="152" y="832"/>
                  </a:lnTo>
                  <a:lnTo>
                    <a:pt x="148" y="802"/>
                  </a:lnTo>
                  <a:lnTo>
                    <a:pt x="142" y="770"/>
                  </a:lnTo>
                  <a:lnTo>
                    <a:pt x="140" y="738"/>
                  </a:lnTo>
                  <a:lnTo>
                    <a:pt x="140" y="706"/>
                  </a:lnTo>
                  <a:lnTo>
                    <a:pt x="140" y="674"/>
                  </a:lnTo>
                  <a:lnTo>
                    <a:pt x="142" y="642"/>
                  </a:lnTo>
                  <a:lnTo>
                    <a:pt x="144" y="610"/>
                  </a:lnTo>
                  <a:lnTo>
                    <a:pt x="150" y="578"/>
                  </a:lnTo>
                  <a:lnTo>
                    <a:pt x="156" y="548"/>
                  </a:lnTo>
                  <a:lnTo>
                    <a:pt x="164" y="518"/>
                  </a:lnTo>
                  <a:lnTo>
                    <a:pt x="174" y="486"/>
                  </a:lnTo>
                  <a:lnTo>
                    <a:pt x="184" y="458"/>
                  </a:lnTo>
                  <a:lnTo>
                    <a:pt x="196" y="428"/>
                  </a:lnTo>
                  <a:lnTo>
                    <a:pt x="210" y="400"/>
                  </a:lnTo>
                  <a:lnTo>
                    <a:pt x="226" y="372"/>
                  </a:lnTo>
                  <a:lnTo>
                    <a:pt x="242" y="344"/>
                  </a:lnTo>
                  <a:lnTo>
                    <a:pt x="260" y="318"/>
                  </a:lnTo>
                  <a:lnTo>
                    <a:pt x="278" y="292"/>
                  </a:lnTo>
                  <a:lnTo>
                    <a:pt x="300" y="266"/>
                  </a:lnTo>
                  <a:lnTo>
                    <a:pt x="322" y="242"/>
                  </a:lnTo>
                  <a:lnTo>
                    <a:pt x="344" y="220"/>
                  </a:lnTo>
                  <a:lnTo>
                    <a:pt x="368" y="198"/>
                  </a:lnTo>
                  <a:lnTo>
                    <a:pt x="394" y="178"/>
                  </a:lnTo>
                  <a:lnTo>
                    <a:pt x="420" y="158"/>
                  </a:lnTo>
                  <a:lnTo>
                    <a:pt x="448" y="138"/>
                  </a:lnTo>
                  <a:lnTo>
                    <a:pt x="478" y="122"/>
                  </a:lnTo>
                  <a:lnTo>
                    <a:pt x="410" y="0"/>
                  </a:lnTo>
                  <a:lnTo>
                    <a:pt x="410" y="0"/>
                  </a:lnTo>
                  <a:lnTo>
                    <a:pt x="374" y="20"/>
                  </a:lnTo>
                  <a:lnTo>
                    <a:pt x="340" y="42"/>
                  </a:lnTo>
                  <a:lnTo>
                    <a:pt x="308" y="66"/>
                  </a:lnTo>
                  <a:lnTo>
                    <a:pt x="278" y="92"/>
                  </a:lnTo>
                  <a:lnTo>
                    <a:pt x="248" y="118"/>
                  </a:lnTo>
                  <a:lnTo>
                    <a:pt x="220" y="146"/>
                  </a:lnTo>
                  <a:lnTo>
                    <a:pt x="194" y="176"/>
                  </a:lnTo>
                  <a:lnTo>
                    <a:pt x="168" y="206"/>
                  </a:lnTo>
                  <a:lnTo>
                    <a:pt x="146" y="236"/>
                  </a:lnTo>
                  <a:lnTo>
                    <a:pt x="124" y="270"/>
                  </a:lnTo>
                  <a:lnTo>
                    <a:pt x="104" y="302"/>
                  </a:lnTo>
                  <a:lnTo>
                    <a:pt x="86" y="336"/>
                  </a:lnTo>
                  <a:lnTo>
                    <a:pt x="70" y="370"/>
                  </a:lnTo>
                  <a:lnTo>
                    <a:pt x="54" y="406"/>
                  </a:lnTo>
                  <a:lnTo>
                    <a:pt x="42" y="442"/>
                  </a:lnTo>
                  <a:lnTo>
                    <a:pt x="30" y="478"/>
                  </a:lnTo>
                  <a:lnTo>
                    <a:pt x="20" y="516"/>
                  </a:lnTo>
                  <a:lnTo>
                    <a:pt x="12" y="554"/>
                  </a:lnTo>
                  <a:lnTo>
                    <a:pt x="6" y="592"/>
                  </a:lnTo>
                  <a:lnTo>
                    <a:pt x="2" y="630"/>
                  </a:lnTo>
                  <a:lnTo>
                    <a:pt x="0" y="668"/>
                  </a:lnTo>
                  <a:lnTo>
                    <a:pt x="0" y="706"/>
                  </a:lnTo>
                  <a:lnTo>
                    <a:pt x="0" y="746"/>
                  </a:lnTo>
                  <a:lnTo>
                    <a:pt x="4" y="784"/>
                  </a:lnTo>
                  <a:lnTo>
                    <a:pt x="10" y="822"/>
                  </a:lnTo>
                  <a:lnTo>
                    <a:pt x="16" y="862"/>
                  </a:lnTo>
                  <a:lnTo>
                    <a:pt x="26" y="900"/>
                  </a:lnTo>
                  <a:lnTo>
                    <a:pt x="36" y="938"/>
                  </a:lnTo>
                  <a:lnTo>
                    <a:pt x="50" y="976"/>
                  </a:lnTo>
                  <a:lnTo>
                    <a:pt x="64" y="1014"/>
                  </a:lnTo>
                  <a:lnTo>
                    <a:pt x="82" y="1050"/>
                  </a:lnTo>
                  <a:lnTo>
                    <a:pt x="100" y="1086"/>
                  </a:lnTo>
                  <a:lnTo>
                    <a:pt x="100" y="10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2851150" y="3844925"/>
              <a:ext cx="1885950" cy="2378075"/>
            </a:xfrm>
            <a:custGeom>
              <a:avLst/>
              <a:gdLst>
                <a:gd name="T0" fmla="*/ 980 w 1188"/>
                <a:gd name="T1" fmla="*/ 510 h 1498"/>
                <a:gd name="T2" fmla="*/ 1018 w 1188"/>
                <a:gd name="T3" fmla="*/ 602 h 1498"/>
                <a:gd name="T4" fmla="*/ 1040 w 1188"/>
                <a:gd name="T5" fmla="*/ 696 h 1498"/>
                <a:gd name="T6" fmla="*/ 1048 w 1188"/>
                <a:gd name="T7" fmla="*/ 792 h 1498"/>
                <a:gd name="T8" fmla="*/ 1042 w 1188"/>
                <a:gd name="T9" fmla="*/ 888 h 1498"/>
                <a:gd name="T10" fmla="*/ 1024 w 1188"/>
                <a:gd name="T11" fmla="*/ 980 h 1498"/>
                <a:gd name="T12" fmla="*/ 990 w 1188"/>
                <a:gd name="T13" fmla="*/ 1070 h 1498"/>
                <a:gd name="T14" fmla="*/ 946 w 1188"/>
                <a:gd name="T15" fmla="*/ 1154 h 1498"/>
                <a:gd name="T16" fmla="*/ 888 w 1188"/>
                <a:gd name="T17" fmla="*/ 1232 h 1498"/>
                <a:gd name="T18" fmla="*/ 820 w 1188"/>
                <a:gd name="T19" fmla="*/ 1300 h 1498"/>
                <a:gd name="T20" fmla="*/ 738 w 1188"/>
                <a:gd name="T21" fmla="*/ 1360 h 1498"/>
                <a:gd name="T22" fmla="*/ 778 w 1188"/>
                <a:gd name="T23" fmla="*/ 1498 h 1498"/>
                <a:gd name="T24" fmla="*/ 880 w 1188"/>
                <a:gd name="T25" fmla="*/ 1432 h 1498"/>
                <a:gd name="T26" fmla="*/ 968 w 1188"/>
                <a:gd name="T27" fmla="*/ 1352 h 1498"/>
                <a:gd name="T28" fmla="*/ 1042 w 1188"/>
                <a:gd name="T29" fmla="*/ 1260 h 1498"/>
                <a:gd name="T30" fmla="*/ 1102 w 1188"/>
                <a:gd name="T31" fmla="*/ 1162 h 1498"/>
                <a:gd name="T32" fmla="*/ 1146 w 1188"/>
                <a:gd name="T33" fmla="*/ 1056 h 1498"/>
                <a:gd name="T34" fmla="*/ 1174 w 1188"/>
                <a:gd name="T35" fmla="*/ 944 h 1498"/>
                <a:gd name="T36" fmla="*/ 1188 w 1188"/>
                <a:gd name="T37" fmla="*/ 830 h 1498"/>
                <a:gd name="T38" fmla="*/ 1184 w 1188"/>
                <a:gd name="T39" fmla="*/ 714 h 1498"/>
                <a:gd name="T40" fmla="*/ 1162 w 1188"/>
                <a:gd name="T41" fmla="*/ 598 h 1498"/>
                <a:gd name="T42" fmla="*/ 1124 w 1188"/>
                <a:gd name="T43" fmla="*/ 484 h 1498"/>
                <a:gd name="T44" fmla="*/ 1088 w 1188"/>
                <a:gd name="T45" fmla="*/ 412 h 1498"/>
                <a:gd name="T46" fmla="*/ 1020 w 1188"/>
                <a:gd name="T47" fmla="*/ 310 h 1498"/>
                <a:gd name="T48" fmla="*/ 940 w 1188"/>
                <a:gd name="T49" fmla="*/ 222 h 1498"/>
                <a:gd name="T50" fmla="*/ 850 w 1188"/>
                <a:gd name="T51" fmla="*/ 146 h 1498"/>
                <a:gd name="T52" fmla="*/ 750 w 1188"/>
                <a:gd name="T53" fmla="*/ 88 h 1498"/>
                <a:gd name="T54" fmla="*/ 644 w 1188"/>
                <a:gd name="T55" fmla="*/ 42 h 1498"/>
                <a:gd name="T56" fmla="*/ 534 w 1188"/>
                <a:gd name="T57" fmla="*/ 14 h 1498"/>
                <a:gd name="T58" fmla="*/ 418 w 1188"/>
                <a:gd name="T59" fmla="*/ 2 h 1498"/>
                <a:gd name="T60" fmla="*/ 302 w 1188"/>
                <a:gd name="T61" fmla="*/ 6 h 1498"/>
                <a:gd name="T62" fmla="*/ 186 w 1188"/>
                <a:gd name="T63" fmla="*/ 26 h 1498"/>
                <a:gd name="T64" fmla="*/ 74 w 1188"/>
                <a:gd name="T65" fmla="*/ 66 h 1498"/>
                <a:gd name="T66" fmla="*/ 68 w 1188"/>
                <a:gd name="T67" fmla="*/ 224 h 1498"/>
                <a:gd name="T68" fmla="*/ 128 w 1188"/>
                <a:gd name="T69" fmla="*/ 194 h 1498"/>
                <a:gd name="T70" fmla="*/ 222 w 1188"/>
                <a:gd name="T71" fmla="*/ 162 h 1498"/>
                <a:gd name="T72" fmla="*/ 318 w 1188"/>
                <a:gd name="T73" fmla="*/ 144 h 1498"/>
                <a:gd name="T74" fmla="*/ 414 w 1188"/>
                <a:gd name="T75" fmla="*/ 140 h 1498"/>
                <a:gd name="T76" fmla="*/ 508 w 1188"/>
                <a:gd name="T77" fmla="*/ 152 h 1498"/>
                <a:gd name="T78" fmla="*/ 600 w 1188"/>
                <a:gd name="T79" fmla="*/ 174 h 1498"/>
                <a:gd name="T80" fmla="*/ 688 w 1188"/>
                <a:gd name="T81" fmla="*/ 212 h 1498"/>
                <a:gd name="T82" fmla="*/ 770 w 1188"/>
                <a:gd name="T83" fmla="*/ 260 h 1498"/>
                <a:gd name="T84" fmla="*/ 844 w 1188"/>
                <a:gd name="T85" fmla="*/ 322 h 1498"/>
                <a:gd name="T86" fmla="*/ 910 w 1188"/>
                <a:gd name="T87" fmla="*/ 396 h 1498"/>
                <a:gd name="T88" fmla="*/ 966 w 1188"/>
                <a:gd name="T89" fmla="*/ 480 h 1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88" h="1498">
                  <a:moveTo>
                    <a:pt x="966" y="480"/>
                  </a:moveTo>
                  <a:lnTo>
                    <a:pt x="966" y="480"/>
                  </a:lnTo>
                  <a:lnTo>
                    <a:pt x="980" y="510"/>
                  </a:lnTo>
                  <a:lnTo>
                    <a:pt x="996" y="540"/>
                  </a:lnTo>
                  <a:lnTo>
                    <a:pt x="1008" y="570"/>
                  </a:lnTo>
                  <a:lnTo>
                    <a:pt x="1018" y="602"/>
                  </a:lnTo>
                  <a:lnTo>
                    <a:pt x="1028" y="634"/>
                  </a:lnTo>
                  <a:lnTo>
                    <a:pt x="1034" y="666"/>
                  </a:lnTo>
                  <a:lnTo>
                    <a:pt x="1040" y="696"/>
                  </a:lnTo>
                  <a:lnTo>
                    <a:pt x="1044" y="728"/>
                  </a:lnTo>
                  <a:lnTo>
                    <a:pt x="1048" y="760"/>
                  </a:lnTo>
                  <a:lnTo>
                    <a:pt x="1048" y="792"/>
                  </a:lnTo>
                  <a:lnTo>
                    <a:pt x="1048" y="824"/>
                  </a:lnTo>
                  <a:lnTo>
                    <a:pt x="1046" y="856"/>
                  </a:lnTo>
                  <a:lnTo>
                    <a:pt x="1042" y="888"/>
                  </a:lnTo>
                  <a:lnTo>
                    <a:pt x="1038" y="920"/>
                  </a:lnTo>
                  <a:lnTo>
                    <a:pt x="1032" y="950"/>
                  </a:lnTo>
                  <a:lnTo>
                    <a:pt x="1024" y="980"/>
                  </a:lnTo>
                  <a:lnTo>
                    <a:pt x="1014" y="1010"/>
                  </a:lnTo>
                  <a:lnTo>
                    <a:pt x="1002" y="1040"/>
                  </a:lnTo>
                  <a:lnTo>
                    <a:pt x="990" y="1070"/>
                  </a:lnTo>
                  <a:lnTo>
                    <a:pt x="978" y="1098"/>
                  </a:lnTo>
                  <a:lnTo>
                    <a:pt x="962" y="1126"/>
                  </a:lnTo>
                  <a:lnTo>
                    <a:pt x="946" y="1154"/>
                  </a:lnTo>
                  <a:lnTo>
                    <a:pt x="928" y="1180"/>
                  </a:lnTo>
                  <a:lnTo>
                    <a:pt x="908" y="1206"/>
                  </a:lnTo>
                  <a:lnTo>
                    <a:pt x="888" y="1232"/>
                  </a:lnTo>
                  <a:lnTo>
                    <a:pt x="866" y="1256"/>
                  </a:lnTo>
                  <a:lnTo>
                    <a:pt x="844" y="1278"/>
                  </a:lnTo>
                  <a:lnTo>
                    <a:pt x="820" y="1300"/>
                  </a:lnTo>
                  <a:lnTo>
                    <a:pt x="794" y="1320"/>
                  </a:lnTo>
                  <a:lnTo>
                    <a:pt x="766" y="1340"/>
                  </a:lnTo>
                  <a:lnTo>
                    <a:pt x="738" y="1360"/>
                  </a:lnTo>
                  <a:lnTo>
                    <a:pt x="710" y="1376"/>
                  </a:lnTo>
                  <a:lnTo>
                    <a:pt x="778" y="1498"/>
                  </a:lnTo>
                  <a:lnTo>
                    <a:pt x="778" y="1498"/>
                  </a:lnTo>
                  <a:lnTo>
                    <a:pt x="812" y="1478"/>
                  </a:lnTo>
                  <a:lnTo>
                    <a:pt x="846" y="1454"/>
                  </a:lnTo>
                  <a:lnTo>
                    <a:pt x="880" y="1432"/>
                  </a:lnTo>
                  <a:lnTo>
                    <a:pt x="910" y="1406"/>
                  </a:lnTo>
                  <a:lnTo>
                    <a:pt x="940" y="1380"/>
                  </a:lnTo>
                  <a:lnTo>
                    <a:pt x="968" y="1352"/>
                  </a:lnTo>
                  <a:lnTo>
                    <a:pt x="994" y="1322"/>
                  </a:lnTo>
                  <a:lnTo>
                    <a:pt x="1018" y="1292"/>
                  </a:lnTo>
                  <a:lnTo>
                    <a:pt x="1042" y="1260"/>
                  </a:lnTo>
                  <a:lnTo>
                    <a:pt x="1064" y="1228"/>
                  </a:lnTo>
                  <a:lnTo>
                    <a:pt x="1084" y="1196"/>
                  </a:lnTo>
                  <a:lnTo>
                    <a:pt x="1102" y="1162"/>
                  </a:lnTo>
                  <a:lnTo>
                    <a:pt x="1118" y="1128"/>
                  </a:lnTo>
                  <a:lnTo>
                    <a:pt x="1132" y="1092"/>
                  </a:lnTo>
                  <a:lnTo>
                    <a:pt x="1146" y="1056"/>
                  </a:lnTo>
                  <a:lnTo>
                    <a:pt x="1158" y="1018"/>
                  </a:lnTo>
                  <a:lnTo>
                    <a:pt x="1166" y="982"/>
                  </a:lnTo>
                  <a:lnTo>
                    <a:pt x="1174" y="944"/>
                  </a:lnTo>
                  <a:lnTo>
                    <a:pt x="1180" y="906"/>
                  </a:lnTo>
                  <a:lnTo>
                    <a:pt x="1186" y="868"/>
                  </a:lnTo>
                  <a:lnTo>
                    <a:pt x="1188" y="830"/>
                  </a:lnTo>
                  <a:lnTo>
                    <a:pt x="1188" y="792"/>
                  </a:lnTo>
                  <a:lnTo>
                    <a:pt x="1186" y="752"/>
                  </a:lnTo>
                  <a:lnTo>
                    <a:pt x="1184" y="714"/>
                  </a:lnTo>
                  <a:lnTo>
                    <a:pt x="1178" y="676"/>
                  </a:lnTo>
                  <a:lnTo>
                    <a:pt x="1172" y="636"/>
                  </a:lnTo>
                  <a:lnTo>
                    <a:pt x="1162" y="598"/>
                  </a:lnTo>
                  <a:lnTo>
                    <a:pt x="1152" y="560"/>
                  </a:lnTo>
                  <a:lnTo>
                    <a:pt x="1138" y="522"/>
                  </a:lnTo>
                  <a:lnTo>
                    <a:pt x="1124" y="484"/>
                  </a:lnTo>
                  <a:lnTo>
                    <a:pt x="1106" y="448"/>
                  </a:lnTo>
                  <a:lnTo>
                    <a:pt x="1088" y="412"/>
                  </a:lnTo>
                  <a:lnTo>
                    <a:pt x="1088" y="412"/>
                  </a:lnTo>
                  <a:lnTo>
                    <a:pt x="1066" y="376"/>
                  </a:lnTo>
                  <a:lnTo>
                    <a:pt x="1044" y="342"/>
                  </a:lnTo>
                  <a:lnTo>
                    <a:pt x="1020" y="310"/>
                  </a:lnTo>
                  <a:lnTo>
                    <a:pt x="994" y="278"/>
                  </a:lnTo>
                  <a:lnTo>
                    <a:pt x="968" y="250"/>
                  </a:lnTo>
                  <a:lnTo>
                    <a:pt x="940" y="222"/>
                  </a:lnTo>
                  <a:lnTo>
                    <a:pt x="912" y="194"/>
                  </a:lnTo>
                  <a:lnTo>
                    <a:pt x="880" y="170"/>
                  </a:lnTo>
                  <a:lnTo>
                    <a:pt x="850" y="146"/>
                  </a:lnTo>
                  <a:lnTo>
                    <a:pt x="818" y="126"/>
                  </a:lnTo>
                  <a:lnTo>
                    <a:pt x="784" y="106"/>
                  </a:lnTo>
                  <a:lnTo>
                    <a:pt x="750" y="88"/>
                  </a:lnTo>
                  <a:lnTo>
                    <a:pt x="716" y="70"/>
                  </a:lnTo>
                  <a:lnTo>
                    <a:pt x="680" y="56"/>
                  </a:lnTo>
                  <a:lnTo>
                    <a:pt x="644" y="42"/>
                  </a:lnTo>
                  <a:lnTo>
                    <a:pt x="608" y="32"/>
                  </a:lnTo>
                  <a:lnTo>
                    <a:pt x="570" y="22"/>
                  </a:lnTo>
                  <a:lnTo>
                    <a:pt x="534" y="14"/>
                  </a:lnTo>
                  <a:lnTo>
                    <a:pt x="496" y="8"/>
                  </a:lnTo>
                  <a:lnTo>
                    <a:pt x="458" y="4"/>
                  </a:lnTo>
                  <a:lnTo>
                    <a:pt x="418" y="2"/>
                  </a:lnTo>
                  <a:lnTo>
                    <a:pt x="380" y="0"/>
                  </a:lnTo>
                  <a:lnTo>
                    <a:pt x="342" y="2"/>
                  </a:lnTo>
                  <a:lnTo>
                    <a:pt x="302" y="6"/>
                  </a:lnTo>
                  <a:lnTo>
                    <a:pt x="264" y="10"/>
                  </a:lnTo>
                  <a:lnTo>
                    <a:pt x="226" y="18"/>
                  </a:lnTo>
                  <a:lnTo>
                    <a:pt x="186" y="26"/>
                  </a:lnTo>
                  <a:lnTo>
                    <a:pt x="148" y="38"/>
                  </a:lnTo>
                  <a:lnTo>
                    <a:pt x="112" y="50"/>
                  </a:lnTo>
                  <a:lnTo>
                    <a:pt x="74" y="66"/>
                  </a:lnTo>
                  <a:lnTo>
                    <a:pt x="36" y="82"/>
                  </a:lnTo>
                  <a:lnTo>
                    <a:pt x="0" y="102"/>
                  </a:lnTo>
                  <a:lnTo>
                    <a:pt x="68" y="224"/>
                  </a:lnTo>
                  <a:lnTo>
                    <a:pt x="68" y="224"/>
                  </a:lnTo>
                  <a:lnTo>
                    <a:pt x="98" y="208"/>
                  </a:lnTo>
                  <a:lnTo>
                    <a:pt x="128" y="194"/>
                  </a:lnTo>
                  <a:lnTo>
                    <a:pt x="160" y="182"/>
                  </a:lnTo>
                  <a:lnTo>
                    <a:pt x="190" y="170"/>
                  </a:lnTo>
                  <a:lnTo>
                    <a:pt x="222" y="162"/>
                  </a:lnTo>
                  <a:lnTo>
                    <a:pt x="254" y="154"/>
                  </a:lnTo>
                  <a:lnTo>
                    <a:pt x="286" y="148"/>
                  </a:lnTo>
                  <a:lnTo>
                    <a:pt x="318" y="144"/>
                  </a:lnTo>
                  <a:lnTo>
                    <a:pt x="350" y="142"/>
                  </a:lnTo>
                  <a:lnTo>
                    <a:pt x="382" y="140"/>
                  </a:lnTo>
                  <a:lnTo>
                    <a:pt x="414" y="140"/>
                  </a:lnTo>
                  <a:lnTo>
                    <a:pt x="446" y="142"/>
                  </a:lnTo>
                  <a:lnTo>
                    <a:pt x="476" y="146"/>
                  </a:lnTo>
                  <a:lnTo>
                    <a:pt x="508" y="152"/>
                  </a:lnTo>
                  <a:lnTo>
                    <a:pt x="538" y="158"/>
                  </a:lnTo>
                  <a:lnTo>
                    <a:pt x="570" y="166"/>
                  </a:lnTo>
                  <a:lnTo>
                    <a:pt x="600" y="174"/>
                  </a:lnTo>
                  <a:lnTo>
                    <a:pt x="630" y="186"/>
                  </a:lnTo>
                  <a:lnTo>
                    <a:pt x="658" y="198"/>
                  </a:lnTo>
                  <a:lnTo>
                    <a:pt x="688" y="212"/>
                  </a:lnTo>
                  <a:lnTo>
                    <a:pt x="716" y="226"/>
                  </a:lnTo>
                  <a:lnTo>
                    <a:pt x="742" y="244"/>
                  </a:lnTo>
                  <a:lnTo>
                    <a:pt x="770" y="260"/>
                  </a:lnTo>
                  <a:lnTo>
                    <a:pt x="796" y="280"/>
                  </a:lnTo>
                  <a:lnTo>
                    <a:pt x="820" y="300"/>
                  </a:lnTo>
                  <a:lnTo>
                    <a:pt x="844" y="322"/>
                  </a:lnTo>
                  <a:lnTo>
                    <a:pt x="866" y="346"/>
                  </a:lnTo>
                  <a:lnTo>
                    <a:pt x="888" y="370"/>
                  </a:lnTo>
                  <a:lnTo>
                    <a:pt x="910" y="396"/>
                  </a:lnTo>
                  <a:lnTo>
                    <a:pt x="930" y="422"/>
                  </a:lnTo>
                  <a:lnTo>
                    <a:pt x="948" y="450"/>
                  </a:lnTo>
                  <a:lnTo>
                    <a:pt x="966" y="480"/>
                  </a:lnTo>
                  <a:lnTo>
                    <a:pt x="966" y="48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  <p:cxnSp>
        <p:nvCxnSpPr>
          <p:cNvPr id="11" name="직선 연결선 10"/>
          <p:cNvCxnSpPr>
            <a:endCxn id="9" idx="41"/>
          </p:cNvCxnSpPr>
          <p:nvPr userDrawn="1"/>
        </p:nvCxnSpPr>
        <p:spPr>
          <a:xfrm flipV="1">
            <a:off x="1002890" y="2574332"/>
            <a:ext cx="3127186" cy="17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 flipV="1">
            <a:off x="1002890" y="4217121"/>
            <a:ext cx="3127186" cy="17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829915" y="2713703"/>
            <a:ext cx="27391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0" b="1" dirty="0" smtClean="0">
                <a:solidFill>
                  <a:schemeClr val="bg1">
                    <a:alpha val="50000"/>
                  </a:schemeClr>
                </a:solidFill>
              </a:rPr>
              <a:t>PART</a:t>
            </a:r>
            <a:endParaRPr lang="ko-KR" altLang="en-US" sz="8000" b="1" dirty="0">
              <a:solidFill>
                <a:schemeClr val="bg1">
                  <a:alpha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3176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503742" y="6356352"/>
            <a:ext cx="48917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F943411-7C57-481C-BA3E-8A56C2B72D0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40000" y="720000"/>
            <a:ext cx="6024929" cy="577081"/>
          </a:xfrm>
        </p:spPr>
        <p:txBody>
          <a:bodyPr wrap="square" anchor="t">
            <a:spAutoFit/>
          </a:bodyPr>
          <a:lstStyle>
            <a:lvl1pPr algn="l">
              <a:defRPr sz="35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 smtClean="0"/>
              <a:t>The Text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4701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뒷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텍스트 개체 틀 8"/>
          <p:cNvSpPr>
            <a:spLocks noGrp="1"/>
          </p:cNvSpPr>
          <p:nvPr>
            <p:ph type="body" sz="quarter" idx="13" hasCustomPrompt="1"/>
          </p:nvPr>
        </p:nvSpPr>
        <p:spPr>
          <a:xfrm>
            <a:off x="1081548" y="1936035"/>
            <a:ext cx="6567948" cy="1003017"/>
          </a:xfrm>
        </p:spPr>
        <p:txBody>
          <a:bodyPr>
            <a:noAutofit/>
          </a:bodyPr>
          <a:lstStyle>
            <a:lvl1pPr marL="0" indent="0" algn="l">
              <a:buNone/>
              <a:defRPr sz="7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The Text here</a:t>
            </a:r>
            <a:endParaRPr lang="ko-KR" altLang="en-US"/>
          </a:p>
        </p:txBody>
      </p:sp>
      <p:sp>
        <p:nvSpPr>
          <p:cNvPr id="24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1081548" y="2939053"/>
            <a:ext cx="6567948" cy="413748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The Text here</a:t>
            </a:r>
            <a:endParaRPr lang="ko-KR" altLang="en-US"/>
          </a:p>
        </p:txBody>
      </p:sp>
      <p:sp>
        <p:nvSpPr>
          <p:cNvPr id="25" name="텍스트 개체 틀 8"/>
          <p:cNvSpPr>
            <a:spLocks noGrp="1"/>
          </p:cNvSpPr>
          <p:nvPr>
            <p:ph type="body" sz="quarter" idx="15" hasCustomPrompt="1"/>
          </p:nvPr>
        </p:nvSpPr>
        <p:spPr>
          <a:xfrm>
            <a:off x="1081548" y="3352801"/>
            <a:ext cx="5920831" cy="578055"/>
          </a:xfr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The Text here</a:t>
            </a:r>
            <a:endParaRPr lang="ko-KR" altLang="en-US"/>
          </a:p>
        </p:txBody>
      </p:sp>
      <p:sp>
        <p:nvSpPr>
          <p:cNvPr id="26" name="텍스트 개체 틀 8"/>
          <p:cNvSpPr>
            <a:spLocks noGrp="1"/>
          </p:cNvSpPr>
          <p:nvPr>
            <p:ph type="body" sz="quarter" idx="16" hasCustomPrompt="1"/>
          </p:nvPr>
        </p:nvSpPr>
        <p:spPr>
          <a:xfrm>
            <a:off x="1081548" y="5374200"/>
            <a:ext cx="1876988" cy="379207"/>
          </a:xfrm>
        </p:spPr>
        <p:txBody>
          <a:bodyPr>
            <a:normAutofit/>
          </a:bodyPr>
          <a:lstStyle>
            <a:lvl1pPr marL="0" indent="0" algn="l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Logo</a:t>
            </a:r>
            <a:endParaRPr lang="ko-KR" altLang="en-US"/>
          </a:p>
        </p:txBody>
      </p:sp>
      <p:grpSp>
        <p:nvGrpSpPr>
          <p:cNvPr id="9" name="그룹 8"/>
          <p:cNvGrpSpPr>
            <a:grpSpLocks noChangeAspect="1"/>
          </p:cNvGrpSpPr>
          <p:nvPr userDrawn="1"/>
        </p:nvGrpSpPr>
        <p:grpSpPr>
          <a:xfrm flipV="1">
            <a:off x="7795142" y="1936035"/>
            <a:ext cx="1659600" cy="1659600"/>
            <a:chOff x="3355975" y="688975"/>
            <a:chExt cx="5480050" cy="5480050"/>
          </a:xfrm>
        </p:grpSpPr>
        <p:sp>
          <p:nvSpPr>
            <p:cNvPr id="10" name="Freeform 5"/>
            <p:cNvSpPr>
              <a:spLocks noEditPoints="1"/>
            </p:cNvSpPr>
            <p:nvPr userDrawn="1"/>
          </p:nvSpPr>
          <p:spPr bwMode="auto">
            <a:xfrm>
              <a:off x="3355975" y="688975"/>
              <a:ext cx="5480050" cy="5480050"/>
            </a:xfrm>
            <a:custGeom>
              <a:avLst/>
              <a:gdLst>
                <a:gd name="T0" fmla="*/ 1462 w 3452"/>
                <a:gd name="T1" fmla="*/ 3432 h 3452"/>
                <a:gd name="T2" fmla="*/ 1054 w 3452"/>
                <a:gd name="T3" fmla="*/ 3316 h 3452"/>
                <a:gd name="T4" fmla="*/ 694 w 3452"/>
                <a:gd name="T5" fmla="*/ 3108 h 3452"/>
                <a:gd name="T6" fmla="*/ 394 w 3452"/>
                <a:gd name="T7" fmla="*/ 2822 h 3452"/>
                <a:gd name="T8" fmla="*/ 170 w 3452"/>
                <a:gd name="T9" fmla="*/ 2472 h 3452"/>
                <a:gd name="T10" fmla="*/ 34 w 3452"/>
                <a:gd name="T11" fmla="*/ 2072 h 3452"/>
                <a:gd name="T12" fmla="*/ 0 w 3452"/>
                <a:gd name="T13" fmla="*/ 1726 h 3452"/>
                <a:gd name="T14" fmla="*/ 54 w 3452"/>
                <a:gd name="T15" fmla="*/ 1294 h 3452"/>
                <a:gd name="T16" fmla="*/ 208 w 3452"/>
                <a:gd name="T17" fmla="*/ 902 h 3452"/>
                <a:gd name="T18" fmla="*/ 448 w 3452"/>
                <a:gd name="T19" fmla="*/ 566 h 3452"/>
                <a:gd name="T20" fmla="*/ 760 w 3452"/>
                <a:gd name="T21" fmla="*/ 294 h 3452"/>
                <a:gd name="T22" fmla="*/ 1132 w 3452"/>
                <a:gd name="T23" fmla="*/ 104 h 3452"/>
                <a:gd name="T24" fmla="*/ 1548 w 3452"/>
                <a:gd name="T25" fmla="*/ 8 h 3452"/>
                <a:gd name="T26" fmla="*/ 1902 w 3452"/>
                <a:gd name="T27" fmla="*/ 8 h 3452"/>
                <a:gd name="T28" fmla="*/ 2318 w 3452"/>
                <a:gd name="T29" fmla="*/ 104 h 3452"/>
                <a:gd name="T30" fmla="*/ 2690 w 3452"/>
                <a:gd name="T31" fmla="*/ 294 h 3452"/>
                <a:gd name="T32" fmla="*/ 3002 w 3452"/>
                <a:gd name="T33" fmla="*/ 566 h 3452"/>
                <a:gd name="T34" fmla="*/ 3242 w 3452"/>
                <a:gd name="T35" fmla="*/ 902 h 3452"/>
                <a:gd name="T36" fmla="*/ 3396 w 3452"/>
                <a:gd name="T37" fmla="*/ 1294 h 3452"/>
                <a:gd name="T38" fmla="*/ 3452 w 3452"/>
                <a:gd name="T39" fmla="*/ 1726 h 3452"/>
                <a:gd name="T40" fmla="*/ 3416 w 3452"/>
                <a:gd name="T41" fmla="*/ 2072 h 3452"/>
                <a:gd name="T42" fmla="*/ 3280 w 3452"/>
                <a:gd name="T43" fmla="*/ 2472 h 3452"/>
                <a:gd name="T44" fmla="*/ 3056 w 3452"/>
                <a:gd name="T45" fmla="*/ 2822 h 3452"/>
                <a:gd name="T46" fmla="*/ 2758 w 3452"/>
                <a:gd name="T47" fmla="*/ 3108 h 3452"/>
                <a:gd name="T48" fmla="*/ 2396 w 3452"/>
                <a:gd name="T49" fmla="*/ 3316 h 3452"/>
                <a:gd name="T50" fmla="*/ 1988 w 3452"/>
                <a:gd name="T51" fmla="*/ 3432 h 3452"/>
                <a:gd name="T52" fmla="*/ 1726 w 3452"/>
                <a:gd name="T53" fmla="*/ 36 h 3452"/>
                <a:gd name="T54" fmla="*/ 1386 w 3452"/>
                <a:gd name="T55" fmla="*/ 70 h 3452"/>
                <a:gd name="T56" fmla="*/ 994 w 3452"/>
                <a:gd name="T57" fmla="*/ 202 h 3452"/>
                <a:gd name="T58" fmla="*/ 650 w 3452"/>
                <a:gd name="T59" fmla="*/ 422 h 3452"/>
                <a:gd name="T60" fmla="*/ 372 w 3452"/>
                <a:gd name="T61" fmla="*/ 714 h 3452"/>
                <a:gd name="T62" fmla="*/ 168 w 3452"/>
                <a:gd name="T63" fmla="*/ 1068 h 3452"/>
                <a:gd name="T64" fmla="*/ 54 w 3452"/>
                <a:gd name="T65" fmla="*/ 1468 h 3452"/>
                <a:gd name="T66" fmla="*/ 38 w 3452"/>
                <a:gd name="T67" fmla="*/ 1812 h 3452"/>
                <a:gd name="T68" fmla="*/ 112 w 3452"/>
                <a:gd name="T69" fmla="*/ 2226 h 3452"/>
                <a:gd name="T70" fmla="*/ 280 w 3452"/>
                <a:gd name="T71" fmla="*/ 2600 h 3452"/>
                <a:gd name="T72" fmla="*/ 530 w 3452"/>
                <a:gd name="T73" fmla="*/ 2920 h 3452"/>
                <a:gd name="T74" fmla="*/ 850 w 3452"/>
                <a:gd name="T75" fmla="*/ 3170 h 3452"/>
                <a:gd name="T76" fmla="*/ 1224 w 3452"/>
                <a:gd name="T77" fmla="*/ 3338 h 3452"/>
                <a:gd name="T78" fmla="*/ 1638 w 3452"/>
                <a:gd name="T79" fmla="*/ 3412 h 3452"/>
                <a:gd name="T80" fmla="*/ 1982 w 3452"/>
                <a:gd name="T81" fmla="*/ 3396 h 3452"/>
                <a:gd name="T82" fmla="*/ 2382 w 3452"/>
                <a:gd name="T83" fmla="*/ 3282 h 3452"/>
                <a:gd name="T84" fmla="*/ 2736 w 3452"/>
                <a:gd name="T85" fmla="*/ 3078 h 3452"/>
                <a:gd name="T86" fmla="*/ 3028 w 3452"/>
                <a:gd name="T87" fmla="*/ 2800 h 3452"/>
                <a:gd name="T88" fmla="*/ 3248 w 3452"/>
                <a:gd name="T89" fmla="*/ 2456 h 3452"/>
                <a:gd name="T90" fmla="*/ 3380 w 3452"/>
                <a:gd name="T91" fmla="*/ 2066 h 3452"/>
                <a:gd name="T92" fmla="*/ 3414 w 3452"/>
                <a:gd name="T93" fmla="*/ 1726 h 3452"/>
                <a:gd name="T94" fmla="*/ 3362 w 3452"/>
                <a:gd name="T95" fmla="*/ 1304 h 3452"/>
                <a:gd name="T96" fmla="*/ 3210 w 3452"/>
                <a:gd name="T97" fmla="*/ 920 h 3452"/>
                <a:gd name="T98" fmla="*/ 2976 w 3452"/>
                <a:gd name="T99" fmla="*/ 590 h 3452"/>
                <a:gd name="T100" fmla="*/ 2670 w 3452"/>
                <a:gd name="T101" fmla="*/ 324 h 3452"/>
                <a:gd name="T102" fmla="*/ 2306 w 3452"/>
                <a:gd name="T103" fmla="*/ 138 h 3452"/>
                <a:gd name="T104" fmla="*/ 1898 w 3452"/>
                <a:gd name="T105" fmla="*/ 44 h 3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52" h="3452">
                  <a:moveTo>
                    <a:pt x="1726" y="3452"/>
                  </a:moveTo>
                  <a:lnTo>
                    <a:pt x="1726" y="3452"/>
                  </a:lnTo>
                  <a:lnTo>
                    <a:pt x="1636" y="3450"/>
                  </a:lnTo>
                  <a:lnTo>
                    <a:pt x="1548" y="3442"/>
                  </a:lnTo>
                  <a:lnTo>
                    <a:pt x="1462" y="3432"/>
                  </a:lnTo>
                  <a:lnTo>
                    <a:pt x="1378" y="3416"/>
                  </a:lnTo>
                  <a:lnTo>
                    <a:pt x="1294" y="3396"/>
                  </a:lnTo>
                  <a:lnTo>
                    <a:pt x="1212" y="3374"/>
                  </a:lnTo>
                  <a:lnTo>
                    <a:pt x="1132" y="3346"/>
                  </a:lnTo>
                  <a:lnTo>
                    <a:pt x="1054" y="3316"/>
                  </a:lnTo>
                  <a:lnTo>
                    <a:pt x="978" y="3280"/>
                  </a:lnTo>
                  <a:lnTo>
                    <a:pt x="904" y="3242"/>
                  </a:lnTo>
                  <a:lnTo>
                    <a:pt x="830" y="3202"/>
                  </a:lnTo>
                  <a:lnTo>
                    <a:pt x="760" y="3156"/>
                  </a:lnTo>
                  <a:lnTo>
                    <a:pt x="694" y="3108"/>
                  </a:lnTo>
                  <a:lnTo>
                    <a:pt x="628" y="3056"/>
                  </a:lnTo>
                  <a:lnTo>
                    <a:pt x="566" y="3002"/>
                  </a:lnTo>
                  <a:lnTo>
                    <a:pt x="506" y="2946"/>
                  </a:lnTo>
                  <a:lnTo>
                    <a:pt x="448" y="2886"/>
                  </a:lnTo>
                  <a:lnTo>
                    <a:pt x="394" y="2822"/>
                  </a:lnTo>
                  <a:lnTo>
                    <a:pt x="342" y="2758"/>
                  </a:lnTo>
                  <a:lnTo>
                    <a:pt x="294" y="2690"/>
                  </a:lnTo>
                  <a:lnTo>
                    <a:pt x="250" y="2620"/>
                  </a:lnTo>
                  <a:lnTo>
                    <a:pt x="208" y="2548"/>
                  </a:lnTo>
                  <a:lnTo>
                    <a:pt x="170" y="2472"/>
                  </a:lnTo>
                  <a:lnTo>
                    <a:pt x="134" y="2396"/>
                  </a:lnTo>
                  <a:lnTo>
                    <a:pt x="104" y="2318"/>
                  </a:lnTo>
                  <a:lnTo>
                    <a:pt x="76" y="2238"/>
                  </a:lnTo>
                  <a:lnTo>
                    <a:pt x="54" y="2156"/>
                  </a:lnTo>
                  <a:lnTo>
                    <a:pt x="34" y="2072"/>
                  </a:lnTo>
                  <a:lnTo>
                    <a:pt x="20" y="1988"/>
                  </a:lnTo>
                  <a:lnTo>
                    <a:pt x="8" y="1902"/>
                  </a:lnTo>
                  <a:lnTo>
                    <a:pt x="2" y="1814"/>
                  </a:lnTo>
                  <a:lnTo>
                    <a:pt x="0" y="1726"/>
                  </a:lnTo>
                  <a:lnTo>
                    <a:pt x="0" y="1726"/>
                  </a:lnTo>
                  <a:lnTo>
                    <a:pt x="2" y="1636"/>
                  </a:lnTo>
                  <a:lnTo>
                    <a:pt x="8" y="1548"/>
                  </a:lnTo>
                  <a:lnTo>
                    <a:pt x="20" y="1462"/>
                  </a:lnTo>
                  <a:lnTo>
                    <a:pt x="34" y="1378"/>
                  </a:lnTo>
                  <a:lnTo>
                    <a:pt x="54" y="1294"/>
                  </a:lnTo>
                  <a:lnTo>
                    <a:pt x="76" y="1212"/>
                  </a:lnTo>
                  <a:lnTo>
                    <a:pt x="104" y="1132"/>
                  </a:lnTo>
                  <a:lnTo>
                    <a:pt x="134" y="1054"/>
                  </a:lnTo>
                  <a:lnTo>
                    <a:pt x="170" y="978"/>
                  </a:lnTo>
                  <a:lnTo>
                    <a:pt x="208" y="902"/>
                  </a:lnTo>
                  <a:lnTo>
                    <a:pt x="250" y="830"/>
                  </a:lnTo>
                  <a:lnTo>
                    <a:pt x="294" y="760"/>
                  </a:lnTo>
                  <a:lnTo>
                    <a:pt x="342" y="692"/>
                  </a:lnTo>
                  <a:lnTo>
                    <a:pt x="394" y="628"/>
                  </a:lnTo>
                  <a:lnTo>
                    <a:pt x="448" y="566"/>
                  </a:lnTo>
                  <a:lnTo>
                    <a:pt x="506" y="506"/>
                  </a:lnTo>
                  <a:lnTo>
                    <a:pt x="566" y="448"/>
                  </a:lnTo>
                  <a:lnTo>
                    <a:pt x="628" y="394"/>
                  </a:lnTo>
                  <a:lnTo>
                    <a:pt x="694" y="342"/>
                  </a:lnTo>
                  <a:lnTo>
                    <a:pt x="760" y="294"/>
                  </a:lnTo>
                  <a:lnTo>
                    <a:pt x="830" y="250"/>
                  </a:lnTo>
                  <a:lnTo>
                    <a:pt x="904" y="208"/>
                  </a:lnTo>
                  <a:lnTo>
                    <a:pt x="978" y="170"/>
                  </a:lnTo>
                  <a:lnTo>
                    <a:pt x="1054" y="134"/>
                  </a:lnTo>
                  <a:lnTo>
                    <a:pt x="1132" y="104"/>
                  </a:lnTo>
                  <a:lnTo>
                    <a:pt x="1212" y="76"/>
                  </a:lnTo>
                  <a:lnTo>
                    <a:pt x="1294" y="54"/>
                  </a:lnTo>
                  <a:lnTo>
                    <a:pt x="1378" y="34"/>
                  </a:lnTo>
                  <a:lnTo>
                    <a:pt x="1462" y="18"/>
                  </a:lnTo>
                  <a:lnTo>
                    <a:pt x="1548" y="8"/>
                  </a:lnTo>
                  <a:lnTo>
                    <a:pt x="1636" y="2"/>
                  </a:lnTo>
                  <a:lnTo>
                    <a:pt x="1726" y="0"/>
                  </a:lnTo>
                  <a:lnTo>
                    <a:pt x="1726" y="0"/>
                  </a:lnTo>
                  <a:lnTo>
                    <a:pt x="1814" y="2"/>
                  </a:lnTo>
                  <a:lnTo>
                    <a:pt x="1902" y="8"/>
                  </a:lnTo>
                  <a:lnTo>
                    <a:pt x="1988" y="18"/>
                  </a:lnTo>
                  <a:lnTo>
                    <a:pt x="2072" y="34"/>
                  </a:lnTo>
                  <a:lnTo>
                    <a:pt x="2156" y="54"/>
                  </a:lnTo>
                  <a:lnTo>
                    <a:pt x="2238" y="76"/>
                  </a:lnTo>
                  <a:lnTo>
                    <a:pt x="2318" y="104"/>
                  </a:lnTo>
                  <a:lnTo>
                    <a:pt x="2396" y="134"/>
                  </a:lnTo>
                  <a:lnTo>
                    <a:pt x="2472" y="170"/>
                  </a:lnTo>
                  <a:lnTo>
                    <a:pt x="2548" y="208"/>
                  </a:lnTo>
                  <a:lnTo>
                    <a:pt x="2620" y="250"/>
                  </a:lnTo>
                  <a:lnTo>
                    <a:pt x="2690" y="294"/>
                  </a:lnTo>
                  <a:lnTo>
                    <a:pt x="2758" y="342"/>
                  </a:lnTo>
                  <a:lnTo>
                    <a:pt x="2822" y="394"/>
                  </a:lnTo>
                  <a:lnTo>
                    <a:pt x="2884" y="448"/>
                  </a:lnTo>
                  <a:lnTo>
                    <a:pt x="2944" y="506"/>
                  </a:lnTo>
                  <a:lnTo>
                    <a:pt x="3002" y="566"/>
                  </a:lnTo>
                  <a:lnTo>
                    <a:pt x="3056" y="628"/>
                  </a:lnTo>
                  <a:lnTo>
                    <a:pt x="3108" y="692"/>
                  </a:lnTo>
                  <a:lnTo>
                    <a:pt x="3156" y="760"/>
                  </a:lnTo>
                  <a:lnTo>
                    <a:pt x="3200" y="830"/>
                  </a:lnTo>
                  <a:lnTo>
                    <a:pt x="3242" y="902"/>
                  </a:lnTo>
                  <a:lnTo>
                    <a:pt x="3280" y="978"/>
                  </a:lnTo>
                  <a:lnTo>
                    <a:pt x="3316" y="1054"/>
                  </a:lnTo>
                  <a:lnTo>
                    <a:pt x="3346" y="1132"/>
                  </a:lnTo>
                  <a:lnTo>
                    <a:pt x="3374" y="1212"/>
                  </a:lnTo>
                  <a:lnTo>
                    <a:pt x="3396" y="1294"/>
                  </a:lnTo>
                  <a:lnTo>
                    <a:pt x="3416" y="1378"/>
                  </a:lnTo>
                  <a:lnTo>
                    <a:pt x="3432" y="1462"/>
                  </a:lnTo>
                  <a:lnTo>
                    <a:pt x="3442" y="1548"/>
                  </a:lnTo>
                  <a:lnTo>
                    <a:pt x="3448" y="1636"/>
                  </a:lnTo>
                  <a:lnTo>
                    <a:pt x="3452" y="1726"/>
                  </a:lnTo>
                  <a:lnTo>
                    <a:pt x="3452" y="1726"/>
                  </a:lnTo>
                  <a:lnTo>
                    <a:pt x="3448" y="1814"/>
                  </a:lnTo>
                  <a:lnTo>
                    <a:pt x="3442" y="1902"/>
                  </a:lnTo>
                  <a:lnTo>
                    <a:pt x="3432" y="1988"/>
                  </a:lnTo>
                  <a:lnTo>
                    <a:pt x="3416" y="2072"/>
                  </a:lnTo>
                  <a:lnTo>
                    <a:pt x="3396" y="2156"/>
                  </a:lnTo>
                  <a:lnTo>
                    <a:pt x="3374" y="2238"/>
                  </a:lnTo>
                  <a:lnTo>
                    <a:pt x="3346" y="2318"/>
                  </a:lnTo>
                  <a:lnTo>
                    <a:pt x="3316" y="2396"/>
                  </a:lnTo>
                  <a:lnTo>
                    <a:pt x="3280" y="2472"/>
                  </a:lnTo>
                  <a:lnTo>
                    <a:pt x="3242" y="2548"/>
                  </a:lnTo>
                  <a:lnTo>
                    <a:pt x="3200" y="2620"/>
                  </a:lnTo>
                  <a:lnTo>
                    <a:pt x="3156" y="2690"/>
                  </a:lnTo>
                  <a:lnTo>
                    <a:pt x="3108" y="2758"/>
                  </a:lnTo>
                  <a:lnTo>
                    <a:pt x="3056" y="2822"/>
                  </a:lnTo>
                  <a:lnTo>
                    <a:pt x="3002" y="2886"/>
                  </a:lnTo>
                  <a:lnTo>
                    <a:pt x="2944" y="2946"/>
                  </a:lnTo>
                  <a:lnTo>
                    <a:pt x="2884" y="3002"/>
                  </a:lnTo>
                  <a:lnTo>
                    <a:pt x="2822" y="3056"/>
                  </a:lnTo>
                  <a:lnTo>
                    <a:pt x="2758" y="3108"/>
                  </a:lnTo>
                  <a:lnTo>
                    <a:pt x="2690" y="3156"/>
                  </a:lnTo>
                  <a:lnTo>
                    <a:pt x="2620" y="3202"/>
                  </a:lnTo>
                  <a:lnTo>
                    <a:pt x="2548" y="3242"/>
                  </a:lnTo>
                  <a:lnTo>
                    <a:pt x="2472" y="3280"/>
                  </a:lnTo>
                  <a:lnTo>
                    <a:pt x="2396" y="3316"/>
                  </a:lnTo>
                  <a:lnTo>
                    <a:pt x="2318" y="3346"/>
                  </a:lnTo>
                  <a:lnTo>
                    <a:pt x="2238" y="3374"/>
                  </a:lnTo>
                  <a:lnTo>
                    <a:pt x="2156" y="3396"/>
                  </a:lnTo>
                  <a:lnTo>
                    <a:pt x="2072" y="3416"/>
                  </a:lnTo>
                  <a:lnTo>
                    <a:pt x="1988" y="3432"/>
                  </a:lnTo>
                  <a:lnTo>
                    <a:pt x="1902" y="3442"/>
                  </a:lnTo>
                  <a:lnTo>
                    <a:pt x="1814" y="3450"/>
                  </a:lnTo>
                  <a:lnTo>
                    <a:pt x="1726" y="3452"/>
                  </a:lnTo>
                  <a:lnTo>
                    <a:pt x="1726" y="3452"/>
                  </a:lnTo>
                  <a:close/>
                  <a:moveTo>
                    <a:pt x="1726" y="36"/>
                  </a:moveTo>
                  <a:lnTo>
                    <a:pt x="1726" y="36"/>
                  </a:lnTo>
                  <a:lnTo>
                    <a:pt x="1638" y="38"/>
                  </a:lnTo>
                  <a:lnTo>
                    <a:pt x="1552" y="44"/>
                  </a:lnTo>
                  <a:lnTo>
                    <a:pt x="1468" y="54"/>
                  </a:lnTo>
                  <a:lnTo>
                    <a:pt x="1386" y="70"/>
                  </a:lnTo>
                  <a:lnTo>
                    <a:pt x="1304" y="88"/>
                  </a:lnTo>
                  <a:lnTo>
                    <a:pt x="1224" y="112"/>
                  </a:lnTo>
                  <a:lnTo>
                    <a:pt x="1144" y="138"/>
                  </a:lnTo>
                  <a:lnTo>
                    <a:pt x="1068" y="168"/>
                  </a:lnTo>
                  <a:lnTo>
                    <a:pt x="994" y="202"/>
                  </a:lnTo>
                  <a:lnTo>
                    <a:pt x="920" y="240"/>
                  </a:lnTo>
                  <a:lnTo>
                    <a:pt x="850" y="280"/>
                  </a:lnTo>
                  <a:lnTo>
                    <a:pt x="780" y="324"/>
                  </a:lnTo>
                  <a:lnTo>
                    <a:pt x="714" y="372"/>
                  </a:lnTo>
                  <a:lnTo>
                    <a:pt x="650" y="422"/>
                  </a:lnTo>
                  <a:lnTo>
                    <a:pt x="590" y="474"/>
                  </a:lnTo>
                  <a:lnTo>
                    <a:pt x="530" y="530"/>
                  </a:lnTo>
                  <a:lnTo>
                    <a:pt x="474" y="590"/>
                  </a:lnTo>
                  <a:lnTo>
                    <a:pt x="422" y="650"/>
                  </a:lnTo>
                  <a:lnTo>
                    <a:pt x="372" y="714"/>
                  </a:lnTo>
                  <a:lnTo>
                    <a:pt x="324" y="780"/>
                  </a:lnTo>
                  <a:lnTo>
                    <a:pt x="280" y="850"/>
                  </a:lnTo>
                  <a:lnTo>
                    <a:pt x="240" y="920"/>
                  </a:lnTo>
                  <a:lnTo>
                    <a:pt x="202" y="994"/>
                  </a:lnTo>
                  <a:lnTo>
                    <a:pt x="168" y="1068"/>
                  </a:lnTo>
                  <a:lnTo>
                    <a:pt x="138" y="1144"/>
                  </a:lnTo>
                  <a:lnTo>
                    <a:pt x="112" y="1224"/>
                  </a:lnTo>
                  <a:lnTo>
                    <a:pt x="88" y="1304"/>
                  </a:lnTo>
                  <a:lnTo>
                    <a:pt x="70" y="1384"/>
                  </a:lnTo>
                  <a:lnTo>
                    <a:pt x="54" y="1468"/>
                  </a:lnTo>
                  <a:lnTo>
                    <a:pt x="44" y="1552"/>
                  </a:lnTo>
                  <a:lnTo>
                    <a:pt x="38" y="1638"/>
                  </a:lnTo>
                  <a:lnTo>
                    <a:pt x="36" y="1726"/>
                  </a:lnTo>
                  <a:lnTo>
                    <a:pt x="36" y="1726"/>
                  </a:lnTo>
                  <a:lnTo>
                    <a:pt x="38" y="1812"/>
                  </a:lnTo>
                  <a:lnTo>
                    <a:pt x="44" y="1898"/>
                  </a:lnTo>
                  <a:lnTo>
                    <a:pt x="54" y="1982"/>
                  </a:lnTo>
                  <a:lnTo>
                    <a:pt x="70" y="2066"/>
                  </a:lnTo>
                  <a:lnTo>
                    <a:pt x="88" y="2146"/>
                  </a:lnTo>
                  <a:lnTo>
                    <a:pt x="112" y="2226"/>
                  </a:lnTo>
                  <a:lnTo>
                    <a:pt x="138" y="2306"/>
                  </a:lnTo>
                  <a:lnTo>
                    <a:pt x="168" y="2382"/>
                  </a:lnTo>
                  <a:lnTo>
                    <a:pt x="202" y="2456"/>
                  </a:lnTo>
                  <a:lnTo>
                    <a:pt x="240" y="2530"/>
                  </a:lnTo>
                  <a:lnTo>
                    <a:pt x="280" y="2600"/>
                  </a:lnTo>
                  <a:lnTo>
                    <a:pt x="324" y="2670"/>
                  </a:lnTo>
                  <a:lnTo>
                    <a:pt x="372" y="2736"/>
                  </a:lnTo>
                  <a:lnTo>
                    <a:pt x="422" y="2800"/>
                  </a:lnTo>
                  <a:lnTo>
                    <a:pt x="474" y="2860"/>
                  </a:lnTo>
                  <a:lnTo>
                    <a:pt x="530" y="2920"/>
                  </a:lnTo>
                  <a:lnTo>
                    <a:pt x="590" y="2976"/>
                  </a:lnTo>
                  <a:lnTo>
                    <a:pt x="650" y="3028"/>
                  </a:lnTo>
                  <a:lnTo>
                    <a:pt x="714" y="3078"/>
                  </a:lnTo>
                  <a:lnTo>
                    <a:pt x="780" y="3126"/>
                  </a:lnTo>
                  <a:lnTo>
                    <a:pt x="850" y="3170"/>
                  </a:lnTo>
                  <a:lnTo>
                    <a:pt x="920" y="3210"/>
                  </a:lnTo>
                  <a:lnTo>
                    <a:pt x="994" y="3248"/>
                  </a:lnTo>
                  <a:lnTo>
                    <a:pt x="1068" y="3282"/>
                  </a:lnTo>
                  <a:lnTo>
                    <a:pt x="1144" y="3312"/>
                  </a:lnTo>
                  <a:lnTo>
                    <a:pt x="1224" y="3338"/>
                  </a:lnTo>
                  <a:lnTo>
                    <a:pt x="1304" y="3362"/>
                  </a:lnTo>
                  <a:lnTo>
                    <a:pt x="1386" y="3380"/>
                  </a:lnTo>
                  <a:lnTo>
                    <a:pt x="1468" y="3396"/>
                  </a:lnTo>
                  <a:lnTo>
                    <a:pt x="1552" y="3406"/>
                  </a:lnTo>
                  <a:lnTo>
                    <a:pt x="1638" y="3412"/>
                  </a:lnTo>
                  <a:lnTo>
                    <a:pt x="1726" y="3414"/>
                  </a:lnTo>
                  <a:lnTo>
                    <a:pt x="1726" y="3414"/>
                  </a:lnTo>
                  <a:lnTo>
                    <a:pt x="1812" y="3412"/>
                  </a:lnTo>
                  <a:lnTo>
                    <a:pt x="1898" y="3406"/>
                  </a:lnTo>
                  <a:lnTo>
                    <a:pt x="1982" y="3396"/>
                  </a:lnTo>
                  <a:lnTo>
                    <a:pt x="2066" y="3380"/>
                  </a:lnTo>
                  <a:lnTo>
                    <a:pt x="2146" y="3362"/>
                  </a:lnTo>
                  <a:lnTo>
                    <a:pt x="2226" y="3338"/>
                  </a:lnTo>
                  <a:lnTo>
                    <a:pt x="2306" y="3312"/>
                  </a:lnTo>
                  <a:lnTo>
                    <a:pt x="2382" y="3282"/>
                  </a:lnTo>
                  <a:lnTo>
                    <a:pt x="2456" y="3248"/>
                  </a:lnTo>
                  <a:lnTo>
                    <a:pt x="2530" y="3210"/>
                  </a:lnTo>
                  <a:lnTo>
                    <a:pt x="2600" y="3170"/>
                  </a:lnTo>
                  <a:lnTo>
                    <a:pt x="2670" y="3126"/>
                  </a:lnTo>
                  <a:lnTo>
                    <a:pt x="2736" y="3078"/>
                  </a:lnTo>
                  <a:lnTo>
                    <a:pt x="2800" y="3028"/>
                  </a:lnTo>
                  <a:lnTo>
                    <a:pt x="2860" y="2976"/>
                  </a:lnTo>
                  <a:lnTo>
                    <a:pt x="2920" y="2920"/>
                  </a:lnTo>
                  <a:lnTo>
                    <a:pt x="2976" y="2860"/>
                  </a:lnTo>
                  <a:lnTo>
                    <a:pt x="3028" y="2800"/>
                  </a:lnTo>
                  <a:lnTo>
                    <a:pt x="3078" y="2736"/>
                  </a:lnTo>
                  <a:lnTo>
                    <a:pt x="3126" y="2670"/>
                  </a:lnTo>
                  <a:lnTo>
                    <a:pt x="3170" y="2600"/>
                  </a:lnTo>
                  <a:lnTo>
                    <a:pt x="3210" y="2530"/>
                  </a:lnTo>
                  <a:lnTo>
                    <a:pt x="3248" y="2456"/>
                  </a:lnTo>
                  <a:lnTo>
                    <a:pt x="3282" y="2382"/>
                  </a:lnTo>
                  <a:lnTo>
                    <a:pt x="3312" y="2306"/>
                  </a:lnTo>
                  <a:lnTo>
                    <a:pt x="3338" y="2226"/>
                  </a:lnTo>
                  <a:lnTo>
                    <a:pt x="3362" y="2146"/>
                  </a:lnTo>
                  <a:lnTo>
                    <a:pt x="3380" y="2066"/>
                  </a:lnTo>
                  <a:lnTo>
                    <a:pt x="3396" y="1982"/>
                  </a:lnTo>
                  <a:lnTo>
                    <a:pt x="3406" y="1898"/>
                  </a:lnTo>
                  <a:lnTo>
                    <a:pt x="3412" y="1812"/>
                  </a:lnTo>
                  <a:lnTo>
                    <a:pt x="3414" y="1726"/>
                  </a:lnTo>
                  <a:lnTo>
                    <a:pt x="3414" y="1726"/>
                  </a:lnTo>
                  <a:lnTo>
                    <a:pt x="3412" y="1638"/>
                  </a:lnTo>
                  <a:lnTo>
                    <a:pt x="3406" y="1552"/>
                  </a:lnTo>
                  <a:lnTo>
                    <a:pt x="3396" y="1468"/>
                  </a:lnTo>
                  <a:lnTo>
                    <a:pt x="3380" y="1384"/>
                  </a:lnTo>
                  <a:lnTo>
                    <a:pt x="3362" y="1304"/>
                  </a:lnTo>
                  <a:lnTo>
                    <a:pt x="3338" y="1224"/>
                  </a:lnTo>
                  <a:lnTo>
                    <a:pt x="3312" y="1144"/>
                  </a:lnTo>
                  <a:lnTo>
                    <a:pt x="3282" y="1068"/>
                  </a:lnTo>
                  <a:lnTo>
                    <a:pt x="3248" y="994"/>
                  </a:lnTo>
                  <a:lnTo>
                    <a:pt x="3210" y="920"/>
                  </a:lnTo>
                  <a:lnTo>
                    <a:pt x="3170" y="850"/>
                  </a:lnTo>
                  <a:lnTo>
                    <a:pt x="3126" y="780"/>
                  </a:lnTo>
                  <a:lnTo>
                    <a:pt x="3078" y="714"/>
                  </a:lnTo>
                  <a:lnTo>
                    <a:pt x="3028" y="650"/>
                  </a:lnTo>
                  <a:lnTo>
                    <a:pt x="2976" y="590"/>
                  </a:lnTo>
                  <a:lnTo>
                    <a:pt x="2920" y="530"/>
                  </a:lnTo>
                  <a:lnTo>
                    <a:pt x="2860" y="474"/>
                  </a:lnTo>
                  <a:lnTo>
                    <a:pt x="2800" y="422"/>
                  </a:lnTo>
                  <a:lnTo>
                    <a:pt x="2736" y="372"/>
                  </a:lnTo>
                  <a:lnTo>
                    <a:pt x="2670" y="324"/>
                  </a:lnTo>
                  <a:lnTo>
                    <a:pt x="2600" y="280"/>
                  </a:lnTo>
                  <a:lnTo>
                    <a:pt x="2530" y="240"/>
                  </a:lnTo>
                  <a:lnTo>
                    <a:pt x="2456" y="202"/>
                  </a:lnTo>
                  <a:lnTo>
                    <a:pt x="2382" y="168"/>
                  </a:lnTo>
                  <a:lnTo>
                    <a:pt x="2306" y="138"/>
                  </a:lnTo>
                  <a:lnTo>
                    <a:pt x="2226" y="112"/>
                  </a:lnTo>
                  <a:lnTo>
                    <a:pt x="2146" y="88"/>
                  </a:lnTo>
                  <a:lnTo>
                    <a:pt x="2066" y="70"/>
                  </a:lnTo>
                  <a:lnTo>
                    <a:pt x="1982" y="54"/>
                  </a:lnTo>
                  <a:lnTo>
                    <a:pt x="1898" y="44"/>
                  </a:lnTo>
                  <a:lnTo>
                    <a:pt x="1812" y="38"/>
                  </a:lnTo>
                  <a:lnTo>
                    <a:pt x="1726" y="36"/>
                  </a:lnTo>
                  <a:lnTo>
                    <a:pt x="1726" y="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1" name="Freeform 6"/>
            <p:cNvSpPr>
              <a:spLocks noEditPoints="1"/>
            </p:cNvSpPr>
            <p:nvPr userDrawn="1"/>
          </p:nvSpPr>
          <p:spPr bwMode="auto">
            <a:xfrm>
              <a:off x="4559300" y="1892300"/>
              <a:ext cx="3070225" cy="3070225"/>
            </a:xfrm>
            <a:custGeom>
              <a:avLst/>
              <a:gdLst>
                <a:gd name="T0" fmla="*/ 726 w 1934"/>
                <a:gd name="T1" fmla="*/ 30 h 1934"/>
                <a:gd name="T2" fmla="*/ 428 w 1934"/>
                <a:gd name="T3" fmla="*/ 166 h 1934"/>
                <a:gd name="T4" fmla="*/ 192 w 1934"/>
                <a:gd name="T5" fmla="*/ 390 h 1934"/>
                <a:gd name="T6" fmla="*/ 44 w 1934"/>
                <a:gd name="T7" fmla="*/ 680 h 1934"/>
                <a:gd name="T8" fmla="*/ 0 w 1934"/>
                <a:gd name="T9" fmla="*/ 968 h 1934"/>
                <a:gd name="T10" fmla="*/ 60 w 1934"/>
                <a:gd name="T11" fmla="*/ 1300 h 1934"/>
                <a:gd name="T12" fmla="*/ 222 w 1934"/>
                <a:gd name="T13" fmla="*/ 1582 h 1934"/>
                <a:gd name="T14" fmla="*/ 466 w 1934"/>
                <a:gd name="T15" fmla="*/ 1794 h 1934"/>
                <a:gd name="T16" fmla="*/ 772 w 1934"/>
                <a:gd name="T17" fmla="*/ 1914 h 1934"/>
                <a:gd name="T18" fmla="*/ 1066 w 1934"/>
                <a:gd name="T19" fmla="*/ 1928 h 1934"/>
                <a:gd name="T20" fmla="*/ 1386 w 1934"/>
                <a:gd name="T21" fmla="*/ 1838 h 1934"/>
                <a:gd name="T22" fmla="*/ 1650 w 1934"/>
                <a:gd name="T23" fmla="*/ 1650 h 1934"/>
                <a:gd name="T24" fmla="*/ 1838 w 1934"/>
                <a:gd name="T25" fmla="*/ 1386 h 1934"/>
                <a:gd name="T26" fmla="*/ 1928 w 1934"/>
                <a:gd name="T27" fmla="*/ 1066 h 1934"/>
                <a:gd name="T28" fmla="*/ 1914 w 1934"/>
                <a:gd name="T29" fmla="*/ 772 h 1934"/>
                <a:gd name="T30" fmla="*/ 1794 w 1934"/>
                <a:gd name="T31" fmla="*/ 466 h 1934"/>
                <a:gd name="T32" fmla="*/ 1582 w 1934"/>
                <a:gd name="T33" fmla="*/ 222 h 1934"/>
                <a:gd name="T34" fmla="*/ 1300 w 1934"/>
                <a:gd name="T35" fmla="*/ 60 h 1934"/>
                <a:gd name="T36" fmla="*/ 968 w 1934"/>
                <a:gd name="T37" fmla="*/ 0 h 1934"/>
                <a:gd name="T38" fmla="*/ 1810 w 1934"/>
                <a:gd name="T39" fmla="*/ 1208 h 1934"/>
                <a:gd name="T40" fmla="*/ 1258 w 1934"/>
                <a:gd name="T41" fmla="*/ 1124 h 1934"/>
                <a:gd name="T42" fmla="*/ 1598 w 1934"/>
                <a:gd name="T43" fmla="*/ 360 h 1934"/>
                <a:gd name="T44" fmla="*/ 1778 w 1934"/>
                <a:gd name="T45" fmla="*/ 634 h 1934"/>
                <a:gd name="T46" fmla="*/ 1844 w 1934"/>
                <a:gd name="T47" fmla="*/ 968 h 1934"/>
                <a:gd name="T48" fmla="*/ 736 w 1934"/>
                <a:gd name="T49" fmla="*/ 1036 h 1934"/>
                <a:gd name="T50" fmla="*/ 730 w 1934"/>
                <a:gd name="T51" fmla="*/ 918 h 1934"/>
                <a:gd name="T52" fmla="*/ 814 w 1934"/>
                <a:gd name="T53" fmla="*/ 780 h 1934"/>
                <a:gd name="T54" fmla="*/ 968 w 1934"/>
                <a:gd name="T55" fmla="*/ 726 h 1934"/>
                <a:gd name="T56" fmla="*/ 1102 w 1934"/>
                <a:gd name="T57" fmla="*/ 766 h 1934"/>
                <a:gd name="T58" fmla="*/ 1198 w 1934"/>
                <a:gd name="T59" fmla="*/ 896 h 1934"/>
                <a:gd name="T60" fmla="*/ 1198 w 1934"/>
                <a:gd name="T61" fmla="*/ 1038 h 1934"/>
                <a:gd name="T62" fmla="*/ 1102 w 1934"/>
                <a:gd name="T63" fmla="*/ 1168 h 1934"/>
                <a:gd name="T64" fmla="*/ 968 w 1934"/>
                <a:gd name="T65" fmla="*/ 1208 h 1934"/>
                <a:gd name="T66" fmla="*/ 788 w 1934"/>
                <a:gd name="T67" fmla="*/ 1128 h 1934"/>
                <a:gd name="T68" fmla="*/ 1230 w 1934"/>
                <a:gd name="T69" fmla="*/ 768 h 1934"/>
                <a:gd name="T70" fmla="*/ 700 w 1934"/>
                <a:gd name="T71" fmla="*/ 132 h 1934"/>
                <a:gd name="T72" fmla="*/ 968 w 1934"/>
                <a:gd name="T73" fmla="*/ 90 h 1934"/>
                <a:gd name="T74" fmla="*/ 1194 w 1934"/>
                <a:gd name="T75" fmla="*/ 120 h 1934"/>
                <a:gd name="T76" fmla="*/ 534 w 1934"/>
                <a:gd name="T77" fmla="*/ 206 h 1934"/>
                <a:gd name="T78" fmla="*/ 186 w 1934"/>
                <a:gd name="T79" fmla="*/ 568 h 1934"/>
                <a:gd name="T80" fmla="*/ 334 w 1934"/>
                <a:gd name="T81" fmla="*/ 362 h 1934"/>
                <a:gd name="T82" fmla="*/ 534 w 1934"/>
                <a:gd name="T83" fmla="*/ 206 h 1934"/>
                <a:gd name="T84" fmla="*/ 694 w 1934"/>
                <a:gd name="T85" fmla="*/ 780 h 1934"/>
                <a:gd name="T86" fmla="*/ 208 w 1934"/>
                <a:gd name="T87" fmla="*/ 1406 h 1934"/>
                <a:gd name="T88" fmla="*/ 116 w 1934"/>
                <a:gd name="T89" fmla="*/ 1182 h 1934"/>
                <a:gd name="T90" fmla="*/ 90 w 1934"/>
                <a:gd name="T91" fmla="*/ 968 h 1934"/>
                <a:gd name="T92" fmla="*/ 644 w 1934"/>
                <a:gd name="T93" fmla="*/ 1038 h 1934"/>
                <a:gd name="T94" fmla="*/ 686 w 1934"/>
                <a:gd name="T95" fmla="*/ 1144 h 1934"/>
                <a:gd name="T96" fmla="*/ 1012 w 1934"/>
                <a:gd name="T97" fmla="*/ 1842 h 1934"/>
                <a:gd name="T98" fmla="*/ 740 w 1934"/>
                <a:gd name="T99" fmla="*/ 1814 h 1934"/>
                <a:gd name="T100" fmla="*/ 460 w 1934"/>
                <a:gd name="T101" fmla="*/ 1680 h 1934"/>
                <a:gd name="T102" fmla="*/ 892 w 1934"/>
                <a:gd name="T103" fmla="*/ 1290 h 1934"/>
                <a:gd name="T104" fmla="*/ 1738 w 1934"/>
                <a:gd name="T105" fmla="*/ 1386 h 1934"/>
                <a:gd name="T106" fmla="*/ 1526 w 1934"/>
                <a:gd name="T107" fmla="*/ 1642 h 1934"/>
                <a:gd name="T108" fmla="*/ 1234 w 1934"/>
                <a:gd name="T109" fmla="*/ 1802 h 1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34" h="1934">
                  <a:moveTo>
                    <a:pt x="968" y="0"/>
                  </a:moveTo>
                  <a:lnTo>
                    <a:pt x="968" y="0"/>
                  </a:lnTo>
                  <a:lnTo>
                    <a:pt x="918" y="2"/>
                  </a:lnTo>
                  <a:lnTo>
                    <a:pt x="868" y="6"/>
                  </a:lnTo>
                  <a:lnTo>
                    <a:pt x="820" y="12"/>
                  </a:lnTo>
                  <a:lnTo>
                    <a:pt x="772" y="20"/>
                  </a:lnTo>
                  <a:lnTo>
                    <a:pt x="726" y="30"/>
                  </a:lnTo>
                  <a:lnTo>
                    <a:pt x="680" y="44"/>
                  </a:lnTo>
                  <a:lnTo>
                    <a:pt x="636" y="60"/>
                  </a:lnTo>
                  <a:lnTo>
                    <a:pt x="592" y="76"/>
                  </a:lnTo>
                  <a:lnTo>
                    <a:pt x="548" y="96"/>
                  </a:lnTo>
                  <a:lnTo>
                    <a:pt x="506" y="118"/>
                  </a:lnTo>
                  <a:lnTo>
                    <a:pt x="466" y="140"/>
                  </a:lnTo>
                  <a:lnTo>
                    <a:pt x="428" y="166"/>
                  </a:lnTo>
                  <a:lnTo>
                    <a:pt x="390" y="192"/>
                  </a:lnTo>
                  <a:lnTo>
                    <a:pt x="352" y="222"/>
                  </a:lnTo>
                  <a:lnTo>
                    <a:pt x="318" y="252"/>
                  </a:lnTo>
                  <a:lnTo>
                    <a:pt x="284" y="284"/>
                  </a:lnTo>
                  <a:lnTo>
                    <a:pt x="252" y="318"/>
                  </a:lnTo>
                  <a:lnTo>
                    <a:pt x="222" y="352"/>
                  </a:lnTo>
                  <a:lnTo>
                    <a:pt x="192" y="390"/>
                  </a:lnTo>
                  <a:lnTo>
                    <a:pt x="166" y="428"/>
                  </a:lnTo>
                  <a:lnTo>
                    <a:pt x="140" y="466"/>
                  </a:lnTo>
                  <a:lnTo>
                    <a:pt x="118" y="506"/>
                  </a:lnTo>
                  <a:lnTo>
                    <a:pt x="96" y="548"/>
                  </a:lnTo>
                  <a:lnTo>
                    <a:pt x="76" y="592"/>
                  </a:lnTo>
                  <a:lnTo>
                    <a:pt x="60" y="636"/>
                  </a:lnTo>
                  <a:lnTo>
                    <a:pt x="44" y="680"/>
                  </a:lnTo>
                  <a:lnTo>
                    <a:pt x="30" y="726"/>
                  </a:lnTo>
                  <a:lnTo>
                    <a:pt x="20" y="772"/>
                  </a:lnTo>
                  <a:lnTo>
                    <a:pt x="12" y="820"/>
                  </a:lnTo>
                  <a:lnTo>
                    <a:pt x="6" y="868"/>
                  </a:lnTo>
                  <a:lnTo>
                    <a:pt x="2" y="918"/>
                  </a:lnTo>
                  <a:lnTo>
                    <a:pt x="0" y="968"/>
                  </a:lnTo>
                  <a:lnTo>
                    <a:pt x="0" y="968"/>
                  </a:lnTo>
                  <a:lnTo>
                    <a:pt x="2" y="1016"/>
                  </a:lnTo>
                  <a:lnTo>
                    <a:pt x="6" y="1066"/>
                  </a:lnTo>
                  <a:lnTo>
                    <a:pt x="12" y="1114"/>
                  </a:lnTo>
                  <a:lnTo>
                    <a:pt x="20" y="1162"/>
                  </a:lnTo>
                  <a:lnTo>
                    <a:pt x="30" y="1208"/>
                  </a:lnTo>
                  <a:lnTo>
                    <a:pt x="44" y="1254"/>
                  </a:lnTo>
                  <a:lnTo>
                    <a:pt x="60" y="1300"/>
                  </a:lnTo>
                  <a:lnTo>
                    <a:pt x="76" y="1342"/>
                  </a:lnTo>
                  <a:lnTo>
                    <a:pt x="96" y="1386"/>
                  </a:lnTo>
                  <a:lnTo>
                    <a:pt x="118" y="1428"/>
                  </a:lnTo>
                  <a:lnTo>
                    <a:pt x="140" y="1468"/>
                  </a:lnTo>
                  <a:lnTo>
                    <a:pt x="166" y="1508"/>
                  </a:lnTo>
                  <a:lnTo>
                    <a:pt x="192" y="1546"/>
                  </a:lnTo>
                  <a:lnTo>
                    <a:pt x="222" y="1582"/>
                  </a:lnTo>
                  <a:lnTo>
                    <a:pt x="252" y="1616"/>
                  </a:lnTo>
                  <a:lnTo>
                    <a:pt x="284" y="1650"/>
                  </a:lnTo>
                  <a:lnTo>
                    <a:pt x="318" y="1682"/>
                  </a:lnTo>
                  <a:lnTo>
                    <a:pt x="352" y="1712"/>
                  </a:lnTo>
                  <a:lnTo>
                    <a:pt x="390" y="1742"/>
                  </a:lnTo>
                  <a:lnTo>
                    <a:pt x="428" y="1768"/>
                  </a:lnTo>
                  <a:lnTo>
                    <a:pt x="466" y="1794"/>
                  </a:lnTo>
                  <a:lnTo>
                    <a:pt x="506" y="1816"/>
                  </a:lnTo>
                  <a:lnTo>
                    <a:pt x="548" y="1838"/>
                  </a:lnTo>
                  <a:lnTo>
                    <a:pt x="592" y="1858"/>
                  </a:lnTo>
                  <a:lnTo>
                    <a:pt x="636" y="1874"/>
                  </a:lnTo>
                  <a:lnTo>
                    <a:pt x="680" y="1890"/>
                  </a:lnTo>
                  <a:lnTo>
                    <a:pt x="726" y="1904"/>
                  </a:lnTo>
                  <a:lnTo>
                    <a:pt x="772" y="1914"/>
                  </a:lnTo>
                  <a:lnTo>
                    <a:pt x="820" y="1922"/>
                  </a:lnTo>
                  <a:lnTo>
                    <a:pt x="868" y="1928"/>
                  </a:lnTo>
                  <a:lnTo>
                    <a:pt x="918" y="1932"/>
                  </a:lnTo>
                  <a:lnTo>
                    <a:pt x="968" y="1934"/>
                  </a:lnTo>
                  <a:lnTo>
                    <a:pt x="968" y="1934"/>
                  </a:lnTo>
                  <a:lnTo>
                    <a:pt x="1016" y="1932"/>
                  </a:lnTo>
                  <a:lnTo>
                    <a:pt x="1066" y="1928"/>
                  </a:lnTo>
                  <a:lnTo>
                    <a:pt x="1114" y="1922"/>
                  </a:lnTo>
                  <a:lnTo>
                    <a:pt x="1162" y="1914"/>
                  </a:lnTo>
                  <a:lnTo>
                    <a:pt x="1208" y="1904"/>
                  </a:lnTo>
                  <a:lnTo>
                    <a:pt x="1254" y="1890"/>
                  </a:lnTo>
                  <a:lnTo>
                    <a:pt x="1300" y="1874"/>
                  </a:lnTo>
                  <a:lnTo>
                    <a:pt x="1344" y="1858"/>
                  </a:lnTo>
                  <a:lnTo>
                    <a:pt x="1386" y="1838"/>
                  </a:lnTo>
                  <a:lnTo>
                    <a:pt x="1428" y="1816"/>
                  </a:lnTo>
                  <a:lnTo>
                    <a:pt x="1468" y="1794"/>
                  </a:lnTo>
                  <a:lnTo>
                    <a:pt x="1508" y="1768"/>
                  </a:lnTo>
                  <a:lnTo>
                    <a:pt x="1546" y="1742"/>
                  </a:lnTo>
                  <a:lnTo>
                    <a:pt x="1582" y="1712"/>
                  </a:lnTo>
                  <a:lnTo>
                    <a:pt x="1616" y="1682"/>
                  </a:lnTo>
                  <a:lnTo>
                    <a:pt x="1650" y="1650"/>
                  </a:lnTo>
                  <a:lnTo>
                    <a:pt x="1682" y="1616"/>
                  </a:lnTo>
                  <a:lnTo>
                    <a:pt x="1712" y="1582"/>
                  </a:lnTo>
                  <a:lnTo>
                    <a:pt x="1742" y="1546"/>
                  </a:lnTo>
                  <a:lnTo>
                    <a:pt x="1768" y="1508"/>
                  </a:lnTo>
                  <a:lnTo>
                    <a:pt x="1794" y="1468"/>
                  </a:lnTo>
                  <a:lnTo>
                    <a:pt x="1816" y="1428"/>
                  </a:lnTo>
                  <a:lnTo>
                    <a:pt x="1838" y="1386"/>
                  </a:lnTo>
                  <a:lnTo>
                    <a:pt x="1858" y="1342"/>
                  </a:lnTo>
                  <a:lnTo>
                    <a:pt x="1876" y="1300"/>
                  </a:lnTo>
                  <a:lnTo>
                    <a:pt x="1890" y="1254"/>
                  </a:lnTo>
                  <a:lnTo>
                    <a:pt x="1904" y="1208"/>
                  </a:lnTo>
                  <a:lnTo>
                    <a:pt x="1914" y="1162"/>
                  </a:lnTo>
                  <a:lnTo>
                    <a:pt x="1922" y="1114"/>
                  </a:lnTo>
                  <a:lnTo>
                    <a:pt x="1928" y="1066"/>
                  </a:lnTo>
                  <a:lnTo>
                    <a:pt x="1932" y="1016"/>
                  </a:lnTo>
                  <a:lnTo>
                    <a:pt x="1934" y="968"/>
                  </a:lnTo>
                  <a:lnTo>
                    <a:pt x="1934" y="968"/>
                  </a:lnTo>
                  <a:lnTo>
                    <a:pt x="1932" y="918"/>
                  </a:lnTo>
                  <a:lnTo>
                    <a:pt x="1928" y="868"/>
                  </a:lnTo>
                  <a:lnTo>
                    <a:pt x="1922" y="820"/>
                  </a:lnTo>
                  <a:lnTo>
                    <a:pt x="1914" y="772"/>
                  </a:lnTo>
                  <a:lnTo>
                    <a:pt x="1904" y="726"/>
                  </a:lnTo>
                  <a:lnTo>
                    <a:pt x="1890" y="680"/>
                  </a:lnTo>
                  <a:lnTo>
                    <a:pt x="1876" y="636"/>
                  </a:lnTo>
                  <a:lnTo>
                    <a:pt x="1858" y="592"/>
                  </a:lnTo>
                  <a:lnTo>
                    <a:pt x="1838" y="548"/>
                  </a:lnTo>
                  <a:lnTo>
                    <a:pt x="1816" y="506"/>
                  </a:lnTo>
                  <a:lnTo>
                    <a:pt x="1794" y="466"/>
                  </a:lnTo>
                  <a:lnTo>
                    <a:pt x="1768" y="428"/>
                  </a:lnTo>
                  <a:lnTo>
                    <a:pt x="1742" y="390"/>
                  </a:lnTo>
                  <a:lnTo>
                    <a:pt x="1712" y="352"/>
                  </a:lnTo>
                  <a:lnTo>
                    <a:pt x="1682" y="318"/>
                  </a:lnTo>
                  <a:lnTo>
                    <a:pt x="1650" y="284"/>
                  </a:lnTo>
                  <a:lnTo>
                    <a:pt x="1616" y="252"/>
                  </a:lnTo>
                  <a:lnTo>
                    <a:pt x="1582" y="222"/>
                  </a:lnTo>
                  <a:lnTo>
                    <a:pt x="1546" y="192"/>
                  </a:lnTo>
                  <a:lnTo>
                    <a:pt x="1508" y="166"/>
                  </a:lnTo>
                  <a:lnTo>
                    <a:pt x="1468" y="140"/>
                  </a:lnTo>
                  <a:lnTo>
                    <a:pt x="1428" y="118"/>
                  </a:lnTo>
                  <a:lnTo>
                    <a:pt x="1386" y="96"/>
                  </a:lnTo>
                  <a:lnTo>
                    <a:pt x="1344" y="76"/>
                  </a:lnTo>
                  <a:lnTo>
                    <a:pt x="1300" y="60"/>
                  </a:lnTo>
                  <a:lnTo>
                    <a:pt x="1254" y="44"/>
                  </a:lnTo>
                  <a:lnTo>
                    <a:pt x="1208" y="30"/>
                  </a:lnTo>
                  <a:lnTo>
                    <a:pt x="1162" y="20"/>
                  </a:lnTo>
                  <a:lnTo>
                    <a:pt x="1114" y="12"/>
                  </a:lnTo>
                  <a:lnTo>
                    <a:pt x="1066" y="6"/>
                  </a:lnTo>
                  <a:lnTo>
                    <a:pt x="1016" y="2"/>
                  </a:lnTo>
                  <a:lnTo>
                    <a:pt x="968" y="0"/>
                  </a:lnTo>
                  <a:lnTo>
                    <a:pt x="968" y="0"/>
                  </a:lnTo>
                  <a:close/>
                  <a:moveTo>
                    <a:pt x="1844" y="968"/>
                  </a:moveTo>
                  <a:lnTo>
                    <a:pt x="1844" y="968"/>
                  </a:lnTo>
                  <a:lnTo>
                    <a:pt x="1842" y="1030"/>
                  </a:lnTo>
                  <a:lnTo>
                    <a:pt x="1836" y="1090"/>
                  </a:lnTo>
                  <a:lnTo>
                    <a:pt x="1824" y="1150"/>
                  </a:lnTo>
                  <a:lnTo>
                    <a:pt x="1810" y="1208"/>
                  </a:lnTo>
                  <a:lnTo>
                    <a:pt x="1194" y="1208"/>
                  </a:lnTo>
                  <a:lnTo>
                    <a:pt x="1194" y="1208"/>
                  </a:lnTo>
                  <a:lnTo>
                    <a:pt x="1208" y="1194"/>
                  </a:lnTo>
                  <a:lnTo>
                    <a:pt x="1222" y="1178"/>
                  </a:lnTo>
                  <a:lnTo>
                    <a:pt x="1236" y="1160"/>
                  </a:lnTo>
                  <a:lnTo>
                    <a:pt x="1248" y="1144"/>
                  </a:lnTo>
                  <a:lnTo>
                    <a:pt x="1258" y="1124"/>
                  </a:lnTo>
                  <a:lnTo>
                    <a:pt x="1268" y="1106"/>
                  </a:lnTo>
                  <a:lnTo>
                    <a:pt x="1276" y="1086"/>
                  </a:lnTo>
                  <a:lnTo>
                    <a:pt x="1284" y="1066"/>
                  </a:lnTo>
                  <a:lnTo>
                    <a:pt x="1530" y="296"/>
                  </a:lnTo>
                  <a:lnTo>
                    <a:pt x="1530" y="296"/>
                  </a:lnTo>
                  <a:lnTo>
                    <a:pt x="1564" y="326"/>
                  </a:lnTo>
                  <a:lnTo>
                    <a:pt x="1598" y="360"/>
                  </a:lnTo>
                  <a:lnTo>
                    <a:pt x="1630" y="394"/>
                  </a:lnTo>
                  <a:lnTo>
                    <a:pt x="1660" y="430"/>
                  </a:lnTo>
                  <a:lnTo>
                    <a:pt x="1688" y="468"/>
                  </a:lnTo>
                  <a:lnTo>
                    <a:pt x="1714" y="508"/>
                  </a:lnTo>
                  <a:lnTo>
                    <a:pt x="1738" y="548"/>
                  </a:lnTo>
                  <a:lnTo>
                    <a:pt x="1758" y="590"/>
                  </a:lnTo>
                  <a:lnTo>
                    <a:pt x="1778" y="634"/>
                  </a:lnTo>
                  <a:lnTo>
                    <a:pt x="1796" y="678"/>
                  </a:lnTo>
                  <a:lnTo>
                    <a:pt x="1810" y="724"/>
                  </a:lnTo>
                  <a:lnTo>
                    <a:pt x="1822" y="772"/>
                  </a:lnTo>
                  <a:lnTo>
                    <a:pt x="1832" y="818"/>
                  </a:lnTo>
                  <a:lnTo>
                    <a:pt x="1838" y="868"/>
                  </a:lnTo>
                  <a:lnTo>
                    <a:pt x="1842" y="916"/>
                  </a:lnTo>
                  <a:lnTo>
                    <a:pt x="1844" y="968"/>
                  </a:lnTo>
                  <a:lnTo>
                    <a:pt x="1844" y="968"/>
                  </a:lnTo>
                  <a:close/>
                  <a:moveTo>
                    <a:pt x="770" y="1106"/>
                  </a:moveTo>
                  <a:lnTo>
                    <a:pt x="764" y="1098"/>
                  </a:lnTo>
                  <a:lnTo>
                    <a:pt x="764" y="1098"/>
                  </a:lnTo>
                  <a:lnTo>
                    <a:pt x="748" y="1068"/>
                  </a:lnTo>
                  <a:lnTo>
                    <a:pt x="742" y="1052"/>
                  </a:lnTo>
                  <a:lnTo>
                    <a:pt x="736" y="1036"/>
                  </a:lnTo>
                  <a:lnTo>
                    <a:pt x="732" y="1020"/>
                  </a:lnTo>
                  <a:lnTo>
                    <a:pt x="728" y="1002"/>
                  </a:lnTo>
                  <a:lnTo>
                    <a:pt x="726" y="984"/>
                  </a:lnTo>
                  <a:lnTo>
                    <a:pt x="726" y="968"/>
                  </a:lnTo>
                  <a:lnTo>
                    <a:pt x="726" y="968"/>
                  </a:lnTo>
                  <a:lnTo>
                    <a:pt x="728" y="942"/>
                  </a:lnTo>
                  <a:lnTo>
                    <a:pt x="730" y="918"/>
                  </a:lnTo>
                  <a:lnTo>
                    <a:pt x="736" y="896"/>
                  </a:lnTo>
                  <a:lnTo>
                    <a:pt x="744" y="874"/>
                  </a:lnTo>
                  <a:lnTo>
                    <a:pt x="754" y="852"/>
                  </a:lnTo>
                  <a:lnTo>
                    <a:pt x="768" y="832"/>
                  </a:lnTo>
                  <a:lnTo>
                    <a:pt x="780" y="814"/>
                  </a:lnTo>
                  <a:lnTo>
                    <a:pt x="796" y="796"/>
                  </a:lnTo>
                  <a:lnTo>
                    <a:pt x="814" y="780"/>
                  </a:lnTo>
                  <a:lnTo>
                    <a:pt x="832" y="766"/>
                  </a:lnTo>
                  <a:lnTo>
                    <a:pt x="852" y="754"/>
                  </a:lnTo>
                  <a:lnTo>
                    <a:pt x="874" y="744"/>
                  </a:lnTo>
                  <a:lnTo>
                    <a:pt x="896" y="736"/>
                  </a:lnTo>
                  <a:lnTo>
                    <a:pt x="918" y="730"/>
                  </a:lnTo>
                  <a:lnTo>
                    <a:pt x="942" y="726"/>
                  </a:lnTo>
                  <a:lnTo>
                    <a:pt x="968" y="726"/>
                  </a:lnTo>
                  <a:lnTo>
                    <a:pt x="968" y="726"/>
                  </a:lnTo>
                  <a:lnTo>
                    <a:pt x="992" y="726"/>
                  </a:lnTo>
                  <a:lnTo>
                    <a:pt x="1016" y="730"/>
                  </a:lnTo>
                  <a:lnTo>
                    <a:pt x="1038" y="736"/>
                  </a:lnTo>
                  <a:lnTo>
                    <a:pt x="1062" y="744"/>
                  </a:lnTo>
                  <a:lnTo>
                    <a:pt x="1082" y="754"/>
                  </a:lnTo>
                  <a:lnTo>
                    <a:pt x="1102" y="766"/>
                  </a:lnTo>
                  <a:lnTo>
                    <a:pt x="1120" y="780"/>
                  </a:lnTo>
                  <a:lnTo>
                    <a:pt x="1138" y="796"/>
                  </a:lnTo>
                  <a:lnTo>
                    <a:pt x="1154" y="814"/>
                  </a:lnTo>
                  <a:lnTo>
                    <a:pt x="1168" y="832"/>
                  </a:lnTo>
                  <a:lnTo>
                    <a:pt x="1180" y="852"/>
                  </a:lnTo>
                  <a:lnTo>
                    <a:pt x="1190" y="874"/>
                  </a:lnTo>
                  <a:lnTo>
                    <a:pt x="1198" y="896"/>
                  </a:lnTo>
                  <a:lnTo>
                    <a:pt x="1204" y="918"/>
                  </a:lnTo>
                  <a:lnTo>
                    <a:pt x="1208" y="942"/>
                  </a:lnTo>
                  <a:lnTo>
                    <a:pt x="1208" y="968"/>
                  </a:lnTo>
                  <a:lnTo>
                    <a:pt x="1208" y="968"/>
                  </a:lnTo>
                  <a:lnTo>
                    <a:pt x="1208" y="992"/>
                  </a:lnTo>
                  <a:lnTo>
                    <a:pt x="1204" y="1016"/>
                  </a:lnTo>
                  <a:lnTo>
                    <a:pt x="1198" y="1038"/>
                  </a:lnTo>
                  <a:lnTo>
                    <a:pt x="1190" y="1060"/>
                  </a:lnTo>
                  <a:lnTo>
                    <a:pt x="1180" y="1082"/>
                  </a:lnTo>
                  <a:lnTo>
                    <a:pt x="1168" y="1102"/>
                  </a:lnTo>
                  <a:lnTo>
                    <a:pt x="1154" y="1120"/>
                  </a:lnTo>
                  <a:lnTo>
                    <a:pt x="1138" y="1138"/>
                  </a:lnTo>
                  <a:lnTo>
                    <a:pt x="1120" y="1154"/>
                  </a:lnTo>
                  <a:lnTo>
                    <a:pt x="1102" y="1168"/>
                  </a:lnTo>
                  <a:lnTo>
                    <a:pt x="1082" y="1180"/>
                  </a:lnTo>
                  <a:lnTo>
                    <a:pt x="1062" y="1190"/>
                  </a:lnTo>
                  <a:lnTo>
                    <a:pt x="1038" y="1198"/>
                  </a:lnTo>
                  <a:lnTo>
                    <a:pt x="1016" y="1204"/>
                  </a:lnTo>
                  <a:lnTo>
                    <a:pt x="992" y="1208"/>
                  </a:lnTo>
                  <a:lnTo>
                    <a:pt x="968" y="1208"/>
                  </a:lnTo>
                  <a:lnTo>
                    <a:pt x="968" y="1208"/>
                  </a:lnTo>
                  <a:lnTo>
                    <a:pt x="938" y="1206"/>
                  </a:lnTo>
                  <a:lnTo>
                    <a:pt x="908" y="1202"/>
                  </a:lnTo>
                  <a:lnTo>
                    <a:pt x="880" y="1192"/>
                  </a:lnTo>
                  <a:lnTo>
                    <a:pt x="854" y="1180"/>
                  </a:lnTo>
                  <a:lnTo>
                    <a:pt x="830" y="1166"/>
                  </a:lnTo>
                  <a:lnTo>
                    <a:pt x="808" y="1148"/>
                  </a:lnTo>
                  <a:lnTo>
                    <a:pt x="788" y="1128"/>
                  </a:lnTo>
                  <a:lnTo>
                    <a:pt x="770" y="1106"/>
                  </a:lnTo>
                  <a:lnTo>
                    <a:pt x="770" y="1106"/>
                  </a:lnTo>
                  <a:close/>
                  <a:moveTo>
                    <a:pt x="1454" y="238"/>
                  </a:moveTo>
                  <a:lnTo>
                    <a:pt x="1266" y="826"/>
                  </a:lnTo>
                  <a:lnTo>
                    <a:pt x="1266" y="826"/>
                  </a:lnTo>
                  <a:lnTo>
                    <a:pt x="1250" y="796"/>
                  </a:lnTo>
                  <a:lnTo>
                    <a:pt x="1230" y="768"/>
                  </a:lnTo>
                  <a:lnTo>
                    <a:pt x="1210" y="742"/>
                  </a:lnTo>
                  <a:lnTo>
                    <a:pt x="1186" y="718"/>
                  </a:lnTo>
                  <a:lnTo>
                    <a:pt x="1186" y="718"/>
                  </a:lnTo>
                  <a:lnTo>
                    <a:pt x="618" y="162"/>
                  </a:lnTo>
                  <a:lnTo>
                    <a:pt x="618" y="162"/>
                  </a:lnTo>
                  <a:lnTo>
                    <a:pt x="660" y="146"/>
                  </a:lnTo>
                  <a:lnTo>
                    <a:pt x="700" y="132"/>
                  </a:lnTo>
                  <a:lnTo>
                    <a:pt x="744" y="120"/>
                  </a:lnTo>
                  <a:lnTo>
                    <a:pt x="786" y="110"/>
                  </a:lnTo>
                  <a:lnTo>
                    <a:pt x="830" y="100"/>
                  </a:lnTo>
                  <a:lnTo>
                    <a:pt x="876" y="96"/>
                  </a:lnTo>
                  <a:lnTo>
                    <a:pt x="920" y="92"/>
                  </a:lnTo>
                  <a:lnTo>
                    <a:pt x="968" y="90"/>
                  </a:lnTo>
                  <a:lnTo>
                    <a:pt x="968" y="90"/>
                  </a:lnTo>
                  <a:lnTo>
                    <a:pt x="1000" y="90"/>
                  </a:lnTo>
                  <a:lnTo>
                    <a:pt x="1034" y="92"/>
                  </a:lnTo>
                  <a:lnTo>
                    <a:pt x="1066" y="96"/>
                  </a:lnTo>
                  <a:lnTo>
                    <a:pt x="1100" y="100"/>
                  </a:lnTo>
                  <a:lnTo>
                    <a:pt x="1132" y="106"/>
                  </a:lnTo>
                  <a:lnTo>
                    <a:pt x="1164" y="112"/>
                  </a:lnTo>
                  <a:lnTo>
                    <a:pt x="1194" y="120"/>
                  </a:lnTo>
                  <a:lnTo>
                    <a:pt x="1226" y="130"/>
                  </a:lnTo>
                  <a:lnTo>
                    <a:pt x="1286" y="150"/>
                  </a:lnTo>
                  <a:lnTo>
                    <a:pt x="1344" y="176"/>
                  </a:lnTo>
                  <a:lnTo>
                    <a:pt x="1400" y="206"/>
                  </a:lnTo>
                  <a:lnTo>
                    <a:pt x="1454" y="238"/>
                  </a:lnTo>
                  <a:lnTo>
                    <a:pt x="1454" y="238"/>
                  </a:lnTo>
                  <a:close/>
                  <a:moveTo>
                    <a:pt x="534" y="206"/>
                  </a:moveTo>
                  <a:lnTo>
                    <a:pt x="974" y="636"/>
                  </a:lnTo>
                  <a:lnTo>
                    <a:pt x="974" y="636"/>
                  </a:lnTo>
                  <a:lnTo>
                    <a:pt x="968" y="636"/>
                  </a:lnTo>
                  <a:lnTo>
                    <a:pt x="156" y="636"/>
                  </a:lnTo>
                  <a:lnTo>
                    <a:pt x="156" y="636"/>
                  </a:lnTo>
                  <a:lnTo>
                    <a:pt x="170" y="602"/>
                  </a:lnTo>
                  <a:lnTo>
                    <a:pt x="186" y="568"/>
                  </a:lnTo>
                  <a:lnTo>
                    <a:pt x="204" y="536"/>
                  </a:lnTo>
                  <a:lnTo>
                    <a:pt x="222" y="506"/>
                  </a:lnTo>
                  <a:lnTo>
                    <a:pt x="242" y="474"/>
                  </a:lnTo>
                  <a:lnTo>
                    <a:pt x="264" y="446"/>
                  </a:lnTo>
                  <a:lnTo>
                    <a:pt x="286" y="416"/>
                  </a:lnTo>
                  <a:lnTo>
                    <a:pt x="310" y="388"/>
                  </a:lnTo>
                  <a:lnTo>
                    <a:pt x="334" y="362"/>
                  </a:lnTo>
                  <a:lnTo>
                    <a:pt x="360" y="336"/>
                  </a:lnTo>
                  <a:lnTo>
                    <a:pt x="386" y="312"/>
                  </a:lnTo>
                  <a:lnTo>
                    <a:pt x="414" y="288"/>
                  </a:lnTo>
                  <a:lnTo>
                    <a:pt x="442" y="266"/>
                  </a:lnTo>
                  <a:lnTo>
                    <a:pt x="472" y="244"/>
                  </a:lnTo>
                  <a:lnTo>
                    <a:pt x="502" y="224"/>
                  </a:lnTo>
                  <a:lnTo>
                    <a:pt x="534" y="206"/>
                  </a:lnTo>
                  <a:lnTo>
                    <a:pt x="534" y="206"/>
                  </a:lnTo>
                  <a:close/>
                  <a:moveTo>
                    <a:pt x="124" y="726"/>
                  </a:moveTo>
                  <a:lnTo>
                    <a:pt x="742" y="726"/>
                  </a:lnTo>
                  <a:lnTo>
                    <a:pt x="742" y="726"/>
                  </a:lnTo>
                  <a:lnTo>
                    <a:pt x="724" y="742"/>
                  </a:lnTo>
                  <a:lnTo>
                    <a:pt x="708" y="760"/>
                  </a:lnTo>
                  <a:lnTo>
                    <a:pt x="694" y="780"/>
                  </a:lnTo>
                  <a:lnTo>
                    <a:pt x="680" y="802"/>
                  </a:lnTo>
                  <a:lnTo>
                    <a:pt x="680" y="800"/>
                  </a:lnTo>
                  <a:lnTo>
                    <a:pt x="266" y="1492"/>
                  </a:lnTo>
                  <a:lnTo>
                    <a:pt x="266" y="1492"/>
                  </a:lnTo>
                  <a:lnTo>
                    <a:pt x="246" y="1464"/>
                  </a:lnTo>
                  <a:lnTo>
                    <a:pt x="226" y="1436"/>
                  </a:lnTo>
                  <a:lnTo>
                    <a:pt x="208" y="1406"/>
                  </a:lnTo>
                  <a:lnTo>
                    <a:pt x="192" y="1376"/>
                  </a:lnTo>
                  <a:lnTo>
                    <a:pt x="176" y="1344"/>
                  </a:lnTo>
                  <a:lnTo>
                    <a:pt x="162" y="1314"/>
                  </a:lnTo>
                  <a:lnTo>
                    <a:pt x="148" y="1282"/>
                  </a:lnTo>
                  <a:lnTo>
                    <a:pt x="136" y="1248"/>
                  </a:lnTo>
                  <a:lnTo>
                    <a:pt x="126" y="1216"/>
                  </a:lnTo>
                  <a:lnTo>
                    <a:pt x="116" y="1182"/>
                  </a:lnTo>
                  <a:lnTo>
                    <a:pt x="108" y="1146"/>
                  </a:lnTo>
                  <a:lnTo>
                    <a:pt x="102" y="1112"/>
                  </a:lnTo>
                  <a:lnTo>
                    <a:pt x="96" y="1076"/>
                  </a:lnTo>
                  <a:lnTo>
                    <a:pt x="94" y="1040"/>
                  </a:lnTo>
                  <a:lnTo>
                    <a:pt x="90" y="1004"/>
                  </a:lnTo>
                  <a:lnTo>
                    <a:pt x="90" y="968"/>
                  </a:lnTo>
                  <a:lnTo>
                    <a:pt x="90" y="968"/>
                  </a:lnTo>
                  <a:lnTo>
                    <a:pt x="92" y="904"/>
                  </a:lnTo>
                  <a:lnTo>
                    <a:pt x="100" y="844"/>
                  </a:lnTo>
                  <a:lnTo>
                    <a:pt x="110" y="784"/>
                  </a:lnTo>
                  <a:lnTo>
                    <a:pt x="124" y="726"/>
                  </a:lnTo>
                  <a:lnTo>
                    <a:pt x="124" y="726"/>
                  </a:lnTo>
                  <a:close/>
                  <a:moveTo>
                    <a:pt x="328" y="1566"/>
                  </a:moveTo>
                  <a:lnTo>
                    <a:pt x="644" y="1038"/>
                  </a:lnTo>
                  <a:lnTo>
                    <a:pt x="644" y="1038"/>
                  </a:lnTo>
                  <a:lnTo>
                    <a:pt x="650" y="1064"/>
                  </a:lnTo>
                  <a:lnTo>
                    <a:pt x="658" y="1088"/>
                  </a:lnTo>
                  <a:lnTo>
                    <a:pt x="670" y="1112"/>
                  </a:lnTo>
                  <a:lnTo>
                    <a:pt x="682" y="1136"/>
                  </a:lnTo>
                  <a:lnTo>
                    <a:pt x="682" y="1136"/>
                  </a:lnTo>
                  <a:lnTo>
                    <a:pt x="686" y="1144"/>
                  </a:lnTo>
                  <a:lnTo>
                    <a:pt x="686" y="1144"/>
                  </a:lnTo>
                  <a:lnTo>
                    <a:pt x="698" y="1158"/>
                  </a:lnTo>
                  <a:lnTo>
                    <a:pt x="1142" y="1826"/>
                  </a:lnTo>
                  <a:lnTo>
                    <a:pt x="1142" y="1826"/>
                  </a:lnTo>
                  <a:lnTo>
                    <a:pt x="1100" y="1834"/>
                  </a:lnTo>
                  <a:lnTo>
                    <a:pt x="1056" y="1840"/>
                  </a:lnTo>
                  <a:lnTo>
                    <a:pt x="1012" y="1842"/>
                  </a:lnTo>
                  <a:lnTo>
                    <a:pt x="968" y="1844"/>
                  </a:lnTo>
                  <a:lnTo>
                    <a:pt x="968" y="1844"/>
                  </a:lnTo>
                  <a:lnTo>
                    <a:pt x="920" y="1842"/>
                  </a:lnTo>
                  <a:lnTo>
                    <a:pt x="874" y="1838"/>
                  </a:lnTo>
                  <a:lnTo>
                    <a:pt x="828" y="1832"/>
                  </a:lnTo>
                  <a:lnTo>
                    <a:pt x="784" y="1824"/>
                  </a:lnTo>
                  <a:lnTo>
                    <a:pt x="740" y="1814"/>
                  </a:lnTo>
                  <a:lnTo>
                    <a:pt x="696" y="1800"/>
                  </a:lnTo>
                  <a:lnTo>
                    <a:pt x="654" y="1786"/>
                  </a:lnTo>
                  <a:lnTo>
                    <a:pt x="612" y="1768"/>
                  </a:lnTo>
                  <a:lnTo>
                    <a:pt x="572" y="1750"/>
                  </a:lnTo>
                  <a:lnTo>
                    <a:pt x="534" y="1728"/>
                  </a:lnTo>
                  <a:lnTo>
                    <a:pt x="496" y="1706"/>
                  </a:lnTo>
                  <a:lnTo>
                    <a:pt x="460" y="1680"/>
                  </a:lnTo>
                  <a:lnTo>
                    <a:pt x="424" y="1654"/>
                  </a:lnTo>
                  <a:lnTo>
                    <a:pt x="390" y="1626"/>
                  </a:lnTo>
                  <a:lnTo>
                    <a:pt x="358" y="1596"/>
                  </a:lnTo>
                  <a:lnTo>
                    <a:pt x="328" y="1566"/>
                  </a:lnTo>
                  <a:lnTo>
                    <a:pt x="328" y="1566"/>
                  </a:lnTo>
                  <a:close/>
                  <a:moveTo>
                    <a:pt x="1234" y="1802"/>
                  </a:moveTo>
                  <a:lnTo>
                    <a:pt x="892" y="1290"/>
                  </a:lnTo>
                  <a:lnTo>
                    <a:pt x="892" y="1290"/>
                  </a:lnTo>
                  <a:lnTo>
                    <a:pt x="930" y="1296"/>
                  </a:lnTo>
                  <a:lnTo>
                    <a:pt x="968" y="1298"/>
                  </a:lnTo>
                  <a:lnTo>
                    <a:pt x="1778" y="1298"/>
                  </a:lnTo>
                  <a:lnTo>
                    <a:pt x="1778" y="1298"/>
                  </a:lnTo>
                  <a:lnTo>
                    <a:pt x="1760" y="1342"/>
                  </a:lnTo>
                  <a:lnTo>
                    <a:pt x="1738" y="1386"/>
                  </a:lnTo>
                  <a:lnTo>
                    <a:pt x="1714" y="1426"/>
                  </a:lnTo>
                  <a:lnTo>
                    <a:pt x="1688" y="1466"/>
                  </a:lnTo>
                  <a:lnTo>
                    <a:pt x="1658" y="1504"/>
                  </a:lnTo>
                  <a:lnTo>
                    <a:pt x="1628" y="1542"/>
                  </a:lnTo>
                  <a:lnTo>
                    <a:pt x="1596" y="1576"/>
                  </a:lnTo>
                  <a:lnTo>
                    <a:pt x="1562" y="1610"/>
                  </a:lnTo>
                  <a:lnTo>
                    <a:pt x="1526" y="1642"/>
                  </a:lnTo>
                  <a:lnTo>
                    <a:pt x="1490" y="1670"/>
                  </a:lnTo>
                  <a:lnTo>
                    <a:pt x="1450" y="1698"/>
                  </a:lnTo>
                  <a:lnTo>
                    <a:pt x="1410" y="1724"/>
                  </a:lnTo>
                  <a:lnTo>
                    <a:pt x="1368" y="1746"/>
                  </a:lnTo>
                  <a:lnTo>
                    <a:pt x="1324" y="1768"/>
                  </a:lnTo>
                  <a:lnTo>
                    <a:pt x="1280" y="1786"/>
                  </a:lnTo>
                  <a:lnTo>
                    <a:pt x="1234" y="1802"/>
                  </a:lnTo>
                  <a:lnTo>
                    <a:pt x="1234" y="18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272566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11503742" y="6356352"/>
            <a:ext cx="48917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F943411-7C57-481C-BA3E-8A56C2B72D0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0042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43411-7C57-481C-BA3E-8A56C2B72D0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668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1" r:id="rId3"/>
    <p:sldLayoutId id="2147483654" r:id="rId4"/>
    <p:sldLayoutId id="2147483650" r:id="rId5"/>
    <p:sldLayoutId id="2147483655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err="1" smtClean="0"/>
              <a:t>multiCore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53869" y="2994263"/>
            <a:ext cx="10541717" cy="992579"/>
          </a:xfrm>
        </p:spPr>
        <p:txBody>
          <a:bodyPr/>
          <a:lstStyle/>
          <a:p>
            <a:r>
              <a:rPr lang="en-US" altLang="ko-KR" dirty="0" smtClean="0">
                <a:solidFill>
                  <a:srgbClr val="FFC000"/>
                </a:solidFill>
              </a:rPr>
              <a:t>Hidden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00B0F0"/>
                </a:solidFill>
              </a:rPr>
              <a:t>Pathway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6"/>
          </p:nvPr>
        </p:nvSpPr>
        <p:spPr>
          <a:xfrm>
            <a:off x="5132336" y="4060037"/>
            <a:ext cx="6046941" cy="600505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여러분들을 위한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여러분들의 안전을 위한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미래의 소프트웨어</a:t>
            </a:r>
            <a:endParaRPr lang="en-US" altLang="ko-KR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7"/>
          </p:nvPr>
        </p:nvSpPr>
        <p:spPr>
          <a:xfrm>
            <a:off x="5132336" y="4660543"/>
            <a:ext cx="3043998" cy="304748"/>
          </a:xfrm>
        </p:spPr>
        <p:txBody>
          <a:bodyPr>
            <a:normAutofit lnSpcReduction="10000"/>
          </a:bodyPr>
          <a:lstStyle/>
          <a:p>
            <a:r>
              <a:rPr lang="en-US" altLang="ko-KR" dirty="0" smtClean="0"/>
              <a:t>Only for </a:t>
            </a:r>
            <a:r>
              <a:rPr lang="en-US" altLang="ko-KR" dirty="0" smtClean="0"/>
              <a:t>everyone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096776" y="4103828"/>
            <a:ext cx="45719" cy="79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95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" grpId="0"/>
      <p:bldP spid="5" grpId="0" build="p"/>
      <p:bldP spid="25" grpId="0" build="p"/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소프트웨어 소개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9435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43411-7C57-481C-BA3E-8A56C2B72D05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소프트웨어 소개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2296263"/>
            <a:ext cx="6500743" cy="3656668"/>
          </a:xfrm>
          <a:prstGeom prst="rect">
            <a:avLst/>
          </a:prstGeom>
        </p:spPr>
      </p:pic>
      <p:sp>
        <p:nvSpPr>
          <p:cNvPr id="6" name="텍스트 개체 틀 4"/>
          <p:cNvSpPr txBox="1">
            <a:spLocks/>
          </p:cNvSpPr>
          <p:nvPr/>
        </p:nvSpPr>
        <p:spPr>
          <a:xfrm>
            <a:off x="7236687" y="2586287"/>
            <a:ext cx="4678506" cy="6403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000" b="1" dirty="0" smtClean="0">
                <a:solidFill>
                  <a:schemeClr val="bg1"/>
                </a:solidFill>
              </a:rPr>
              <a:t>AR</a:t>
            </a:r>
            <a:r>
              <a:rPr lang="ko-KR" altLang="en-US" sz="3000" b="1" dirty="0" smtClean="0">
                <a:solidFill>
                  <a:schemeClr val="bg1"/>
                </a:solidFill>
              </a:rPr>
              <a:t>을 통해 탈출 경로 안내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554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43411-7C57-481C-BA3E-8A56C2B72D05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소개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1925983"/>
            <a:ext cx="7876212" cy="4430369"/>
          </a:xfrm>
          <a:prstGeom prst="rect">
            <a:avLst/>
          </a:prstGeom>
        </p:spPr>
      </p:pic>
      <p:sp>
        <p:nvSpPr>
          <p:cNvPr id="6" name="텍스트 개체 틀 4"/>
          <p:cNvSpPr txBox="1">
            <a:spLocks/>
          </p:cNvSpPr>
          <p:nvPr/>
        </p:nvSpPr>
        <p:spPr>
          <a:xfrm>
            <a:off x="9233623" y="4707376"/>
            <a:ext cx="2270119" cy="6403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000" b="1" dirty="0" smtClean="0">
                <a:solidFill>
                  <a:schemeClr val="bg1"/>
                </a:solidFill>
              </a:rPr>
              <a:t>탈출로 생성</a:t>
            </a:r>
            <a:endParaRPr lang="en-US" altLang="ko-KR" sz="3000" b="1" dirty="0" smtClean="0">
              <a:solidFill>
                <a:schemeClr val="bg1"/>
              </a:solidFill>
            </a:endParaRPr>
          </a:p>
          <a:p>
            <a:endParaRPr lang="en-US" altLang="ko-KR" sz="3000" b="1" dirty="0" smtClean="0">
              <a:solidFill>
                <a:schemeClr val="bg1"/>
              </a:solidFill>
            </a:endParaRPr>
          </a:p>
          <a:p>
            <a:r>
              <a:rPr lang="ko-KR" altLang="en-US" sz="3000" b="1" dirty="0" smtClean="0">
                <a:solidFill>
                  <a:schemeClr val="bg1"/>
                </a:solidFill>
              </a:rPr>
              <a:t>탈출로 이용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52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43411-7C57-481C-BA3E-8A56C2B72D05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소개</a:t>
            </a:r>
          </a:p>
        </p:txBody>
      </p:sp>
      <p:sp>
        <p:nvSpPr>
          <p:cNvPr id="6" name="텍스트 개체 틀 4"/>
          <p:cNvSpPr txBox="1">
            <a:spLocks/>
          </p:cNvSpPr>
          <p:nvPr/>
        </p:nvSpPr>
        <p:spPr>
          <a:xfrm>
            <a:off x="9309171" y="3820968"/>
            <a:ext cx="2270119" cy="6403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000" b="1" dirty="0" smtClean="0">
                <a:solidFill>
                  <a:schemeClr val="bg1"/>
                </a:solidFill>
              </a:rPr>
              <a:t>탈출로 선택</a:t>
            </a:r>
            <a:endParaRPr lang="en-US" altLang="ko-KR" sz="3000" b="1" dirty="0" smtClean="0">
              <a:solidFill>
                <a:schemeClr val="bg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1925983"/>
            <a:ext cx="7876212" cy="443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378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43411-7C57-481C-BA3E-8A56C2B72D05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소개</a:t>
            </a:r>
          </a:p>
        </p:txBody>
      </p:sp>
      <p:sp>
        <p:nvSpPr>
          <p:cNvPr id="6" name="텍스트 개체 틀 4"/>
          <p:cNvSpPr txBox="1">
            <a:spLocks/>
          </p:cNvSpPr>
          <p:nvPr/>
        </p:nvSpPr>
        <p:spPr>
          <a:xfrm>
            <a:off x="8964727" y="3699670"/>
            <a:ext cx="2783602" cy="6403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000" b="1" dirty="0" smtClean="0">
                <a:solidFill>
                  <a:schemeClr val="bg1"/>
                </a:solidFill>
              </a:rPr>
              <a:t>탈출 경로 생성</a:t>
            </a:r>
            <a:endParaRPr lang="en-US" altLang="ko-KR" sz="3000" b="1" dirty="0" smtClean="0">
              <a:solidFill>
                <a:schemeClr val="bg1"/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1925983"/>
            <a:ext cx="7876212" cy="443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818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43411-7C57-481C-BA3E-8A56C2B72D05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소개</a:t>
            </a:r>
          </a:p>
        </p:txBody>
      </p:sp>
      <p:sp>
        <p:nvSpPr>
          <p:cNvPr id="6" name="텍스트 개체 틀 4"/>
          <p:cNvSpPr txBox="1">
            <a:spLocks/>
          </p:cNvSpPr>
          <p:nvPr/>
        </p:nvSpPr>
        <p:spPr>
          <a:xfrm>
            <a:off x="9309171" y="3820968"/>
            <a:ext cx="2270119" cy="6403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000" b="1" dirty="0" smtClean="0">
                <a:solidFill>
                  <a:schemeClr val="bg1"/>
                </a:solidFill>
              </a:rPr>
              <a:t>탈출로 생성</a:t>
            </a:r>
            <a:endParaRPr lang="en-US" altLang="ko-KR" sz="3000" b="1" dirty="0" smtClean="0">
              <a:solidFill>
                <a:schemeClr val="bg1"/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1925983"/>
            <a:ext cx="7876212" cy="443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1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43411-7C57-481C-BA3E-8A56C2B72D05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소개</a:t>
            </a:r>
          </a:p>
        </p:txBody>
      </p:sp>
      <p:sp>
        <p:nvSpPr>
          <p:cNvPr id="6" name="텍스트 개체 틀 4"/>
          <p:cNvSpPr txBox="1">
            <a:spLocks/>
          </p:cNvSpPr>
          <p:nvPr/>
        </p:nvSpPr>
        <p:spPr>
          <a:xfrm>
            <a:off x="9309171" y="3820968"/>
            <a:ext cx="2270119" cy="6403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000" b="1" dirty="0" smtClean="0">
                <a:solidFill>
                  <a:schemeClr val="bg1"/>
                </a:solidFill>
              </a:rPr>
              <a:t>탈출구</a:t>
            </a:r>
            <a:r>
              <a:rPr lang="en-US" altLang="ko-KR" sz="3000" b="1" dirty="0">
                <a:solidFill>
                  <a:schemeClr val="bg1"/>
                </a:solidFill>
              </a:rPr>
              <a:t> </a:t>
            </a:r>
            <a:r>
              <a:rPr lang="ko-KR" altLang="en-US" sz="3000" b="1" dirty="0" smtClean="0">
                <a:solidFill>
                  <a:schemeClr val="bg1"/>
                </a:solidFill>
              </a:rPr>
              <a:t>표시</a:t>
            </a:r>
            <a:endParaRPr lang="en-US" altLang="ko-KR" sz="3000" b="1" dirty="0" smtClean="0">
              <a:solidFill>
                <a:schemeClr val="bg1"/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1925983"/>
            <a:ext cx="7876212" cy="443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372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43411-7C57-481C-BA3E-8A56C2B72D05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소개</a:t>
            </a:r>
          </a:p>
        </p:txBody>
      </p:sp>
      <p:sp>
        <p:nvSpPr>
          <p:cNvPr id="6" name="텍스트 개체 틀 4"/>
          <p:cNvSpPr txBox="1">
            <a:spLocks/>
          </p:cNvSpPr>
          <p:nvPr/>
        </p:nvSpPr>
        <p:spPr>
          <a:xfrm>
            <a:off x="9309171" y="3820968"/>
            <a:ext cx="2270119" cy="6403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3000" b="1" dirty="0" smtClean="0">
                <a:solidFill>
                  <a:schemeClr val="bg1"/>
                </a:solidFill>
              </a:rPr>
              <a:t>가려져도</a:t>
            </a:r>
            <a:endParaRPr lang="en-US" altLang="ko-KR" sz="30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3000" b="1" dirty="0" smtClean="0">
                <a:solidFill>
                  <a:schemeClr val="bg1"/>
                </a:solidFill>
              </a:rPr>
              <a:t>탈출구 표시</a:t>
            </a:r>
            <a:endParaRPr lang="en-US" altLang="ko-KR" sz="3000" b="1" dirty="0" smtClean="0">
              <a:solidFill>
                <a:schemeClr val="bg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1925983"/>
            <a:ext cx="7876212" cy="443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51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개발 환경 및 역할 분담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6732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43411-7C57-481C-BA3E-8A56C2B72D05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환경</a:t>
            </a:r>
            <a:endParaRPr lang="ko-KR" altLang="en-US" dirty="0"/>
          </a:p>
        </p:txBody>
      </p:sp>
      <p:pic>
        <p:nvPicPr>
          <p:cNvPr id="4098" name="Picture 2" descr="C:\Users\김광현\Desktop\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473" y="2426260"/>
            <a:ext cx="5538390" cy="311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enovo tango logo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939" y="2426260"/>
            <a:ext cx="5538390" cy="311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099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970493" y="1847227"/>
            <a:ext cx="22090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b="1" dirty="0" smtClean="0">
                <a:solidFill>
                  <a:schemeClr val="bg1"/>
                </a:solidFill>
              </a:rPr>
              <a:t>CONTENTS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607729" y="1847707"/>
            <a:ext cx="2595582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err="1" smtClean="0">
                <a:solidFill>
                  <a:schemeClr val="bg1"/>
                </a:solidFill>
              </a:rPr>
              <a:t>multiCore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 소개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chemeClr val="bg1"/>
                </a:solidFill>
              </a:rPr>
              <a:t>주제 선정 동기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chemeClr val="bg1"/>
                </a:solidFill>
              </a:rPr>
              <a:t>소프트웨어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소개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chemeClr val="bg1"/>
                </a:solidFill>
              </a:rPr>
              <a:t>개발 환경 및 역할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chemeClr val="bg1"/>
                </a:solidFill>
              </a:rPr>
              <a:t>소프트웨어 시연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chemeClr val="bg1"/>
                </a:solidFill>
              </a:rPr>
              <a:t>미래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효과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solidFill>
                  <a:schemeClr val="bg1"/>
                </a:solidFill>
              </a:rPr>
              <a:t>Q &amp; A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4336026" y="1966452"/>
            <a:ext cx="0" cy="31167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75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43411-7C57-481C-BA3E-8A56C2B72D05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역할 분담</a:t>
            </a:r>
            <a:endParaRPr lang="ko-KR" altLang="en-US" dirty="0"/>
          </a:p>
        </p:txBody>
      </p:sp>
      <p:cxnSp>
        <p:nvCxnSpPr>
          <p:cNvPr id="31" name="직선 연결선 30"/>
          <p:cNvCxnSpPr/>
          <p:nvPr/>
        </p:nvCxnSpPr>
        <p:spPr>
          <a:xfrm>
            <a:off x="0" y="4586638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그룹 45"/>
          <p:cNvGrpSpPr/>
          <p:nvPr/>
        </p:nvGrpSpPr>
        <p:grpSpPr>
          <a:xfrm>
            <a:off x="2113935" y="2679760"/>
            <a:ext cx="3123496" cy="2136429"/>
            <a:chOff x="2528521" y="2679760"/>
            <a:chExt cx="2708910" cy="2136429"/>
          </a:xfrm>
        </p:grpSpPr>
        <p:cxnSp>
          <p:nvCxnSpPr>
            <p:cNvPr id="37" name="직선 연결선 36"/>
            <p:cNvCxnSpPr/>
            <p:nvPr/>
          </p:nvCxnSpPr>
          <p:spPr>
            <a:xfrm>
              <a:off x="2528521" y="2679760"/>
              <a:ext cx="1" cy="2136429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>
              <a:endCxn id="6" idx="19"/>
            </p:cNvCxnSpPr>
            <p:nvPr/>
          </p:nvCxnSpPr>
          <p:spPr>
            <a:xfrm>
              <a:off x="2531173" y="2689012"/>
              <a:ext cx="2706258" cy="1176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그룹 44"/>
          <p:cNvGrpSpPr/>
          <p:nvPr/>
        </p:nvGrpSpPr>
        <p:grpSpPr>
          <a:xfrm>
            <a:off x="7160069" y="2689012"/>
            <a:ext cx="3026150" cy="1971478"/>
            <a:chOff x="7160069" y="2689012"/>
            <a:chExt cx="2534239" cy="1971478"/>
          </a:xfrm>
        </p:grpSpPr>
        <p:cxnSp>
          <p:nvCxnSpPr>
            <p:cNvPr id="39" name="직선 연결선 38"/>
            <p:cNvCxnSpPr/>
            <p:nvPr/>
          </p:nvCxnSpPr>
          <p:spPr>
            <a:xfrm>
              <a:off x="9694308" y="2689012"/>
              <a:ext cx="0" cy="197147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7160069" y="2689012"/>
              <a:ext cx="2534239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1378349" y="5218093"/>
            <a:ext cx="1513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</a:rPr>
              <a:t>개발</a:t>
            </a:r>
            <a:endParaRPr lang="en-US" altLang="ko-KR" sz="1600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419032" y="5218093"/>
            <a:ext cx="1513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</a:rPr>
              <a:t>디자인</a:t>
            </a:r>
            <a:endParaRPr lang="en-US" altLang="ko-KR" sz="1600" dirty="0">
              <a:solidFill>
                <a:schemeClr val="bg1"/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643618" y="4095025"/>
            <a:ext cx="983226" cy="983226"/>
            <a:chOff x="5604387" y="2937387"/>
            <a:chExt cx="983226" cy="983226"/>
          </a:xfrm>
        </p:grpSpPr>
        <p:sp>
          <p:nvSpPr>
            <p:cNvPr id="10" name="타원 9"/>
            <p:cNvSpPr/>
            <p:nvPr/>
          </p:nvSpPr>
          <p:spPr>
            <a:xfrm>
              <a:off x="5604387" y="2937387"/>
              <a:ext cx="983226" cy="98322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604387" y="3228945"/>
              <a:ext cx="9832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김광현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9684301" y="4095025"/>
            <a:ext cx="983226" cy="983226"/>
            <a:chOff x="5604387" y="2937387"/>
            <a:chExt cx="983226" cy="983226"/>
          </a:xfrm>
        </p:grpSpPr>
        <p:sp>
          <p:nvSpPr>
            <p:cNvPr id="28" name="타원 27"/>
            <p:cNvSpPr/>
            <p:nvPr/>
          </p:nvSpPr>
          <p:spPr>
            <a:xfrm>
              <a:off x="5604387" y="2937387"/>
              <a:ext cx="983226" cy="98322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604387" y="3228945"/>
              <a:ext cx="9832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박주월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5604386" y="4095025"/>
            <a:ext cx="983226" cy="983226"/>
            <a:chOff x="5604387" y="2937387"/>
            <a:chExt cx="983226" cy="983226"/>
          </a:xfrm>
        </p:grpSpPr>
        <p:sp>
          <p:nvSpPr>
            <p:cNvPr id="57" name="타원 56"/>
            <p:cNvSpPr/>
            <p:nvPr/>
          </p:nvSpPr>
          <p:spPr>
            <a:xfrm>
              <a:off x="5604387" y="2937387"/>
              <a:ext cx="983226" cy="98322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604387" y="3228945"/>
              <a:ext cx="9832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김원진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5352035" y="5208434"/>
            <a:ext cx="1513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</a:rPr>
              <a:t>문서 편집</a:t>
            </a:r>
            <a:endParaRPr lang="en-US" altLang="ko-KR" sz="1600" dirty="0">
              <a:solidFill>
                <a:schemeClr val="bg1"/>
              </a:solidFill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5049555" y="1733280"/>
            <a:ext cx="2097822" cy="2095200"/>
            <a:chOff x="5049555" y="1733280"/>
            <a:chExt cx="2097822" cy="2095200"/>
          </a:xfrm>
        </p:grpSpPr>
        <p:grpSp>
          <p:nvGrpSpPr>
            <p:cNvPr id="5" name="그룹 4"/>
            <p:cNvGrpSpPr>
              <a:grpSpLocks noChangeAspect="1"/>
            </p:cNvGrpSpPr>
            <p:nvPr/>
          </p:nvGrpSpPr>
          <p:grpSpPr>
            <a:xfrm rot="3477762">
              <a:off x="5050866" y="1731969"/>
              <a:ext cx="2095200" cy="2097822"/>
              <a:chOff x="2200275" y="3844925"/>
              <a:chExt cx="2536825" cy="2540000"/>
            </a:xfrm>
            <a:solidFill>
              <a:schemeClr val="bg1"/>
            </a:solidFill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2200275" y="4006850"/>
                <a:ext cx="1885950" cy="2378075"/>
              </a:xfrm>
              <a:custGeom>
                <a:avLst/>
                <a:gdLst>
                  <a:gd name="T0" fmla="*/ 122 w 1188"/>
                  <a:gd name="T1" fmla="*/ 1122 h 1498"/>
                  <a:gd name="T2" fmla="*/ 192 w 1188"/>
                  <a:gd name="T3" fmla="*/ 1220 h 1498"/>
                  <a:gd name="T4" fmla="*/ 276 w 1188"/>
                  <a:gd name="T5" fmla="*/ 1304 h 1498"/>
                  <a:gd name="T6" fmla="*/ 370 w 1188"/>
                  <a:gd name="T7" fmla="*/ 1372 h 1498"/>
                  <a:gd name="T8" fmla="*/ 472 w 1188"/>
                  <a:gd name="T9" fmla="*/ 1428 h 1498"/>
                  <a:gd name="T10" fmla="*/ 580 w 1188"/>
                  <a:gd name="T11" fmla="*/ 1466 h 1498"/>
                  <a:gd name="T12" fmla="*/ 692 w 1188"/>
                  <a:gd name="T13" fmla="*/ 1490 h 1498"/>
                  <a:gd name="T14" fmla="*/ 808 w 1188"/>
                  <a:gd name="T15" fmla="*/ 1498 h 1498"/>
                  <a:gd name="T16" fmla="*/ 924 w 1188"/>
                  <a:gd name="T17" fmla="*/ 1488 h 1498"/>
                  <a:gd name="T18" fmla="*/ 1038 w 1188"/>
                  <a:gd name="T19" fmla="*/ 1460 h 1498"/>
                  <a:gd name="T20" fmla="*/ 1150 w 1188"/>
                  <a:gd name="T21" fmla="*/ 1416 h 1498"/>
                  <a:gd name="T22" fmla="*/ 1120 w 1188"/>
                  <a:gd name="T23" fmla="*/ 1274 h 1498"/>
                  <a:gd name="T24" fmla="*/ 1028 w 1188"/>
                  <a:gd name="T25" fmla="*/ 1316 h 1498"/>
                  <a:gd name="T26" fmla="*/ 934 w 1188"/>
                  <a:gd name="T27" fmla="*/ 1344 h 1498"/>
                  <a:gd name="T28" fmla="*/ 838 w 1188"/>
                  <a:gd name="T29" fmla="*/ 1356 h 1498"/>
                  <a:gd name="T30" fmla="*/ 742 w 1188"/>
                  <a:gd name="T31" fmla="*/ 1356 h 1498"/>
                  <a:gd name="T32" fmla="*/ 648 w 1188"/>
                  <a:gd name="T33" fmla="*/ 1340 h 1498"/>
                  <a:gd name="T34" fmla="*/ 558 w 1188"/>
                  <a:gd name="T35" fmla="*/ 1312 h 1498"/>
                  <a:gd name="T36" fmla="*/ 472 w 1188"/>
                  <a:gd name="T37" fmla="*/ 1272 h 1498"/>
                  <a:gd name="T38" fmla="*/ 392 w 1188"/>
                  <a:gd name="T39" fmla="*/ 1218 h 1498"/>
                  <a:gd name="T40" fmla="*/ 320 w 1188"/>
                  <a:gd name="T41" fmla="*/ 1152 h 1498"/>
                  <a:gd name="T42" fmla="*/ 258 w 1188"/>
                  <a:gd name="T43" fmla="*/ 1076 h 1498"/>
                  <a:gd name="T44" fmla="*/ 222 w 1188"/>
                  <a:gd name="T45" fmla="*/ 1018 h 1498"/>
                  <a:gd name="T46" fmla="*/ 180 w 1188"/>
                  <a:gd name="T47" fmla="*/ 928 h 1498"/>
                  <a:gd name="T48" fmla="*/ 152 w 1188"/>
                  <a:gd name="T49" fmla="*/ 832 h 1498"/>
                  <a:gd name="T50" fmla="*/ 140 w 1188"/>
                  <a:gd name="T51" fmla="*/ 738 h 1498"/>
                  <a:gd name="T52" fmla="*/ 142 w 1188"/>
                  <a:gd name="T53" fmla="*/ 642 h 1498"/>
                  <a:gd name="T54" fmla="*/ 156 w 1188"/>
                  <a:gd name="T55" fmla="*/ 548 h 1498"/>
                  <a:gd name="T56" fmla="*/ 184 w 1188"/>
                  <a:gd name="T57" fmla="*/ 458 h 1498"/>
                  <a:gd name="T58" fmla="*/ 226 w 1188"/>
                  <a:gd name="T59" fmla="*/ 372 h 1498"/>
                  <a:gd name="T60" fmla="*/ 278 w 1188"/>
                  <a:gd name="T61" fmla="*/ 292 h 1498"/>
                  <a:gd name="T62" fmla="*/ 344 w 1188"/>
                  <a:gd name="T63" fmla="*/ 220 h 1498"/>
                  <a:gd name="T64" fmla="*/ 420 w 1188"/>
                  <a:gd name="T65" fmla="*/ 158 h 1498"/>
                  <a:gd name="T66" fmla="*/ 410 w 1188"/>
                  <a:gd name="T67" fmla="*/ 0 h 1498"/>
                  <a:gd name="T68" fmla="*/ 340 w 1188"/>
                  <a:gd name="T69" fmla="*/ 42 h 1498"/>
                  <a:gd name="T70" fmla="*/ 248 w 1188"/>
                  <a:gd name="T71" fmla="*/ 118 h 1498"/>
                  <a:gd name="T72" fmla="*/ 168 w 1188"/>
                  <a:gd name="T73" fmla="*/ 206 h 1498"/>
                  <a:gd name="T74" fmla="*/ 104 w 1188"/>
                  <a:gd name="T75" fmla="*/ 302 h 1498"/>
                  <a:gd name="T76" fmla="*/ 54 w 1188"/>
                  <a:gd name="T77" fmla="*/ 406 h 1498"/>
                  <a:gd name="T78" fmla="*/ 20 w 1188"/>
                  <a:gd name="T79" fmla="*/ 516 h 1498"/>
                  <a:gd name="T80" fmla="*/ 2 w 1188"/>
                  <a:gd name="T81" fmla="*/ 630 h 1498"/>
                  <a:gd name="T82" fmla="*/ 0 w 1188"/>
                  <a:gd name="T83" fmla="*/ 746 h 1498"/>
                  <a:gd name="T84" fmla="*/ 16 w 1188"/>
                  <a:gd name="T85" fmla="*/ 862 h 1498"/>
                  <a:gd name="T86" fmla="*/ 50 w 1188"/>
                  <a:gd name="T87" fmla="*/ 976 h 1498"/>
                  <a:gd name="T88" fmla="*/ 100 w 1188"/>
                  <a:gd name="T89" fmla="*/ 1086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188" h="1498">
                    <a:moveTo>
                      <a:pt x="100" y="1086"/>
                    </a:moveTo>
                    <a:lnTo>
                      <a:pt x="100" y="1086"/>
                    </a:lnTo>
                    <a:lnTo>
                      <a:pt x="122" y="1122"/>
                    </a:lnTo>
                    <a:lnTo>
                      <a:pt x="144" y="1156"/>
                    </a:lnTo>
                    <a:lnTo>
                      <a:pt x="168" y="1188"/>
                    </a:lnTo>
                    <a:lnTo>
                      <a:pt x="192" y="1220"/>
                    </a:lnTo>
                    <a:lnTo>
                      <a:pt x="220" y="1248"/>
                    </a:lnTo>
                    <a:lnTo>
                      <a:pt x="248" y="1276"/>
                    </a:lnTo>
                    <a:lnTo>
                      <a:pt x="276" y="1304"/>
                    </a:lnTo>
                    <a:lnTo>
                      <a:pt x="306" y="1328"/>
                    </a:lnTo>
                    <a:lnTo>
                      <a:pt x="338" y="1350"/>
                    </a:lnTo>
                    <a:lnTo>
                      <a:pt x="370" y="1372"/>
                    </a:lnTo>
                    <a:lnTo>
                      <a:pt x="404" y="1392"/>
                    </a:lnTo>
                    <a:lnTo>
                      <a:pt x="436" y="1410"/>
                    </a:lnTo>
                    <a:lnTo>
                      <a:pt x="472" y="1428"/>
                    </a:lnTo>
                    <a:lnTo>
                      <a:pt x="508" y="1442"/>
                    </a:lnTo>
                    <a:lnTo>
                      <a:pt x="544" y="1456"/>
                    </a:lnTo>
                    <a:lnTo>
                      <a:pt x="580" y="1466"/>
                    </a:lnTo>
                    <a:lnTo>
                      <a:pt x="616" y="1476"/>
                    </a:lnTo>
                    <a:lnTo>
                      <a:pt x="654" y="1484"/>
                    </a:lnTo>
                    <a:lnTo>
                      <a:pt x="692" y="1490"/>
                    </a:lnTo>
                    <a:lnTo>
                      <a:pt x="730" y="1494"/>
                    </a:lnTo>
                    <a:lnTo>
                      <a:pt x="770" y="1496"/>
                    </a:lnTo>
                    <a:lnTo>
                      <a:pt x="808" y="1498"/>
                    </a:lnTo>
                    <a:lnTo>
                      <a:pt x="846" y="1496"/>
                    </a:lnTo>
                    <a:lnTo>
                      <a:pt x="886" y="1492"/>
                    </a:lnTo>
                    <a:lnTo>
                      <a:pt x="924" y="1488"/>
                    </a:lnTo>
                    <a:lnTo>
                      <a:pt x="962" y="1480"/>
                    </a:lnTo>
                    <a:lnTo>
                      <a:pt x="1000" y="1472"/>
                    </a:lnTo>
                    <a:lnTo>
                      <a:pt x="1038" y="1460"/>
                    </a:lnTo>
                    <a:lnTo>
                      <a:pt x="1076" y="1448"/>
                    </a:lnTo>
                    <a:lnTo>
                      <a:pt x="1114" y="1432"/>
                    </a:lnTo>
                    <a:lnTo>
                      <a:pt x="1150" y="1416"/>
                    </a:lnTo>
                    <a:lnTo>
                      <a:pt x="1188" y="1396"/>
                    </a:lnTo>
                    <a:lnTo>
                      <a:pt x="1120" y="1274"/>
                    </a:lnTo>
                    <a:lnTo>
                      <a:pt x="1120" y="1274"/>
                    </a:lnTo>
                    <a:lnTo>
                      <a:pt x="1090" y="1290"/>
                    </a:lnTo>
                    <a:lnTo>
                      <a:pt x="1058" y="1304"/>
                    </a:lnTo>
                    <a:lnTo>
                      <a:pt x="1028" y="1316"/>
                    </a:lnTo>
                    <a:lnTo>
                      <a:pt x="996" y="1328"/>
                    </a:lnTo>
                    <a:lnTo>
                      <a:pt x="966" y="1336"/>
                    </a:lnTo>
                    <a:lnTo>
                      <a:pt x="934" y="1344"/>
                    </a:lnTo>
                    <a:lnTo>
                      <a:pt x="902" y="1350"/>
                    </a:lnTo>
                    <a:lnTo>
                      <a:pt x="870" y="1354"/>
                    </a:lnTo>
                    <a:lnTo>
                      <a:pt x="838" y="1356"/>
                    </a:lnTo>
                    <a:lnTo>
                      <a:pt x="806" y="1358"/>
                    </a:lnTo>
                    <a:lnTo>
                      <a:pt x="774" y="1358"/>
                    </a:lnTo>
                    <a:lnTo>
                      <a:pt x="742" y="1356"/>
                    </a:lnTo>
                    <a:lnTo>
                      <a:pt x="710" y="1352"/>
                    </a:lnTo>
                    <a:lnTo>
                      <a:pt x="680" y="1346"/>
                    </a:lnTo>
                    <a:lnTo>
                      <a:pt x="648" y="1340"/>
                    </a:lnTo>
                    <a:lnTo>
                      <a:pt x="618" y="1332"/>
                    </a:lnTo>
                    <a:lnTo>
                      <a:pt x="588" y="1322"/>
                    </a:lnTo>
                    <a:lnTo>
                      <a:pt x="558" y="1312"/>
                    </a:lnTo>
                    <a:lnTo>
                      <a:pt x="528" y="1300"/>
                    </a:lnTo>
                    <a:lnTo>
                      <a:pt x="500" y="1286"/>
                    </a:lnTo>
                    <a:lnTo>
                      <a:pt x="472" y="1272"/>
                    </a:lnTo>
                    <a:lnTo>
                      <a:pt x="444" y="1254"/>
                    </a:lnTo>
                    <a:lnTo>
                      <a:pt x="418" y="1236"/>
                    </a:lnTo>
                    <a:lnTo>
                      <a:pt x="392" y="1218"/>
                    </a:lnTo>
                    <a:lnTo>
                      <a:pt x="368" y="1198"/>
                    </a:lnTo>
                    <a:lnTo>
                      <a:pt x="344" y="1176"/>
                    </a:lnTo>
                    <a:lnTo>
                      <a:pt x="320" y="1152"/>
                    </a:lnTo>
                    <a:lnTo>
                      <a:pt x="298" y="1128"/>
                    </a:lnTo>
                    <a:lnTo>
                      <a:pt x="278" y="1102"/>
                    </a:lnTo>
                    <a:lnTo>
                      <a:pt x="258" y="1076"/>
                    </a:lnTo>
                    <a:lnTo>
                      <a:pt x="240" y="1048"/>
                    </a:lnTo>
                    <a:lnTo>
                      <a:pt x="222" y="1018"/>
                    </a:lnTo>
                    <a:lnTo>
                      <a:pt x="222" y="1018"/>
                    </a:lnTo>
                    <a:lnTo>
                      <a:pt x="206" y="988"/>
                    </a:lnTo>
                    <a:lnTo>
                      <a:pt x="192" y="958"/>
                    </a:lnTo>
                    <a:lnTo>
                      <a:pt x="180" y="928"/>
                    </a:lnTo>
                    <a:lnTo>
                      <a:pt x="170" y="896"/>
                    </a:lnTo>
                    <a:lnTo>
                      <a:pt x="160" y="864"/>
                    </a:lnTo>
                    <a:lnTo>
                      <a:pt x="152" y="832"/>
                    </a:lnTo>
                    <a:lnTo>
                      <a:pt x="148" y="802"/>
                    </a:lnTo>
                    <a:lnTo>
                      <a:pt x="142" y="770"/>
                    </a:lnTo>
                    <a:lnTo>
                      <a:pt x="140" y="738"/>
                    </a:lnTo>
                    <a:lnTo>
                      <a:pt x="140" y="706"/>
                    </a:lnTo>
                    <a:lnTo>
                      <a:pt x="140" y="674"/>
                    </a:lnTo>
                    <a:lnTo>
                      <a:pt x="142" y="642"/>
                    </a:lnTo>
                    <a:lnTo>
                      <a:pt x="144" y="610"/>
                    </a:lnTo>
                    <a:lnTo>
                      <a:pt x="150" y="578"/>
                    </a:lnTo>
                    <a:lnTo>
                      <a:pt x="156" y="548"/>
                    </a:lnTo>
                    <a:lnTo>
                      <a:pt x="164" y="518"/>
                    </a:lnTo>
                    <a:lnTo>
                      <a:pt x="174" y="486"/>
                    </a:lnTo>
                    <a:lnTo>
                      <a:pt x="184" y="458"/>
                    </a:lnTo>
                    <a:lnTo>
                      <a:pt x="196" y="428"/>
                    </a:lnTo>
                    <a:lnTo>
                      <a:pt x="210" y="400"/>
                    </a:lnTo>
                    <a:lnTo>
                      <a:pt x="226" y="372"/>
                    </a:lnTo>
                    <a:lnTo>
                      <a:pt x="242" y="344"/>
                    </a:lnTo>
                    <a:lnTo>
                      <a:pt x="260" y="318"/>
                    </a:lnTo>
                    <a:lnTo>
                      <a:pt x="278" y="292"/>
                    </a:lnTo>
                    <a:lnTo>
                      <a:pt x="300" y="266"/>
                    </a:lnTo>
                    <a:lnTo>
                      <a:pt x="322" y="242"/>
                    </a:lnTo>
                    <a:lnTo>
                      <a:pt x="344" y="220"/>
                    </a:lnTo>
                    <a:lnTo>
                      <a:pt x="368" y="198"/>
                    </a:lnTo>
                    <a:lnTo>
                      <a:pt x="394" y="178"/>
                    </a:lnTo>
                    <a:lnTo>
                      <a:pt x="420" y="158"/>
                    </a:lnTo>
                    <a:lnTo>
                      <a:pt x="448" y="138"/>
                    </a:lnTo>
                    <a:lnTo>
                      <a:pt x="478" y="122"/>
                    </a:lnTo>
                    <a:lnTo>
                      <a:pt x="410" y="0"/>
                    </a:lnTo>
                    <a:lnTo>
                      <a:pt x="410" y="0"/>
                    </a:lnTo>
                    <a:lnTo>
                      <a:pt x="374" y="20"/>
                    </a:lnTo>
                    <a:lnTo>
                      <a:pt x="340" y="42"/>
                    </a:lnTo>
                    <a:lnTo>
                      <a:pt x="308" y="66"/>
                    </a:lnTo>
                    <a:lnTo>
                      <a:pt x="278" y="92"/>
                    </a:lnTo>
                    <a:lnTo>
                      <a:pt x="248" y="118"/>
                    </a:lnTo>
                    <a:lnTo>
                      <a:pt x="220" y="146"/>
                    </a:lnTo>
                    <a:lnTo>
                      <a:pt x="194" y="176"/>
                    </a:lnTo>
                    <a:lnTo>
                      <a:pt x="168" y="206"/>
                    </a:lnTo>
                    <a:lnTo>
                      <a:pt x="146" y="236"/>
                    </a:lnTo>
                    <a:lnTo>
                      <a:pt x="124" y="270"/>
                    </a:lnTo>
                    <a:lnTo>
                      <a:pt x="104" y="302"/>
                    </a:lnTo>
                    <a:lnTo>
                      <a:pt x="86" y="336"/>
                    </a:lnTo>
                    <a:lnTo>
                      <a:pt x="70" y="370"/>
                    </a:lnTo>
                    <a:lnTo>
                      <a:pt x="54" y="406"/>
                    </a:lnTo>
                    <a:lnTo>
                      <a:pt x="42" y="442"/>
                    </a:lnTo>
                    <a:lnTo>
                      <a:pt x="30" y="478"/>
                    </a:lnTo>
                    <a:lnTo>
                      <a:pt x="20" y="516"/>
                    </a:lnTo>
                    <a:lnTo>
                      <a:pt x="12" y="554"/>
                    </a:lnTo>
                    <a:lnTo>
                      <a:pt x="6" y="592"/>
                    </a:lnTo>
                    <a:lnTo>
                      <a:pt x="2" y="630"/>
                    </a:lnTo>
                    <a:lnTo>
                      <a:pt x="0" y="668"/>
                    </a:lnTo>
                    <a:lnTo>
                      <a:pt x="0" y="706"/>
                    </a:lnTo>
                    <a:lnTo>
                      <a:pt x="0" y="746"/>
                    </a:lnTo>
                    <a:lnTo>
                      <a:pt x="4" y="784"/>
                    </a:lnTo>
                    <a:lnTo>
                      <a:pt x="10" y="822"/>
                    </a:lnTo>
                    <a:lnTo>
                      <a:pt x="16" y="862"/>
                    </a:lnTo>
                    <a:lnTo>
                      <a:pt x="26" y="900"/>
                    </a:lnTo>
                    <a:lnTo>
                      <a:pt x="36" y="938"/>
                    </a:lnTo>
                    <a:lnTo>
                      <a:pt x="50" y="976"/>
                    </a:lnTo>
                    <a:lnTo>
                      <a:pt x="64" y="1014"/>
                    </a:lnTo>
                    <a:lnTo>
                      <a:pt x="82" y="1050"/>
                    </a:lnTo>
                    <a:lnTo>
                      <a:pt x="100" y="1086"/>
                    </a:lnTo>
                    <a:lnTo>
                      <a:pt x="100" y="10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  <p:sp>
            <p:nvSpPr>
              <p:cNvPr id="7" name="Freeform 6"/>
              <p:cNvSpPr>
                <a:spLocks/>
              </p:cNvSpPr>
              <p:nvPr/>
            </p:nvSpPr>
            <p:spPr bwMode="auto">
              <a:xfrm>
                <a:off x="2851150" y="3844925"/>
                <a:ext cx="1885950" cy="2378075"/>
              </a:xfrm>
              <a:custGeom>
                <a:avLst/>
                <a:gdLst>
                  <a:gd name="T0" fmla="*/ 980 w 1188"/>
                  <a:gd name="T1" fmla="*/ 510 h 1498"/>
                  <a:gd name="T2" fmla="*/ 1018 w 1188"/>
                  <a:gd name="T3" fmla="*/ 602 h 1498"/>
                  <a:gd name="T4" fmla="*/ 1040 w 1188"/>
                  <a:gd name="T5" fmla="*/ 696 h 1498"/>
                  <a:gd name="T6" fmla="*/ 1048 w 1188"/>
                  <a:gd name="T7" fmla="*/ 792 h 1498"/>
                  <a:gd name="T8" fmla="*/ 1042 w 1188"/>
                  <a:gd name="T9" fmla="*/ 888 h 1498"/>
                  <a:gd name="T10" fmla="*/ 1024 w 1188"/>
                  <a:gd name="T11" fmla="*/ 980 h 1498"/>
                  <a:gd name="T12" fmla="*/ 990 w 1188"/>
                  <a:gd name="T13" fmla="*/ 1070 h 1498"/>
                  <a:gd name="T14" fmla="*/ 946 w 1188"/>
                  <a:gd name="T15" fmla="*/ 1154 h 1498"/>
                  <a:gd name="T16" fmla="*/ 888 w 1188"/>
                  <a:gd name="T17" fmla="*/ 1232 h 1498"/>
                  <a:gd name="T18" fmla="*/ 820 w 1188"/>
                  <a:gd name="T19" fmla="*/ 1300 h 1498"/>
                  <a:gd name="T20" fmla="*/ 738 w 1188"/>
                  <a:gd name="T21" fmla="*/ 1360 h 1498"/>
                  <a:gd name="T22" fmla="*/ 778 w 1188"/>
                  <a:gd name="T23" fmla="*/ 1498 h 1498"/>
                  <a:gd name="T24" fmla="*/ 880 w 1188"/>
                  <a:gd name="T25" fmla="*/ 1432 h 1498"/>
                  <a:gd name="T26" fmla="*/ 968 w 1188"/>
                  <a:gd name="T27" fmla="*/ 1352 h 1498"/>
                  <a:gd name="T28" fmla="*/ 1042 w 1188"/>
                  <a:gd name="T29" fmla="*/ 1260 h 1498"/>
                  <a:gd name="T30" fmla="*/ 1102 w 1188"/>
                  <a:gd name="T31" fmla="*/ 1162 h 1498"/>
                  <a:gd name="T32" fmla="*/ 1146 w 1188"/>
                  <a:gd name="T33" fmla="*/ 1056 h 1498"/>
                  <a:gd name="T34" fmla="*/ 1174 w 1188"/>
                  <a:gd name="T35" fmla="*/ 944 h 1498"/>
                  <a:gd name="T36" fmla="*/ 1188 w 1188"/>
                  <a:gd name="T37" fmla="*/ 830 h 1498"/>
                  <a:gd name="T38" fmla="*/ 1184 w 1188"/>
                  <a:gd name="T39" fmla="*/ 714 h 1498"/>
                  <a:gd name="T40" fmla="*/ 1162 w 1188"/>
                  <a:gd name="T41" fmla="*/ 598 h 1498"/>
                  <a:gd name="T42" fmla="*/ 1124 w 1188"/>
                  <a:gd name="T43" fmla="*/ 484 h 1498"/>
                  <a:gd name="T44" fmla="*/ 1088 w 1188"/>
                  <a:gd name="T45" fmla="*/ 412 h 1498"/>
                  <a:gd name="T46" fmla="*/ 1020 w 1188"/>
                  <a:gd name="T47" fmla="*/ 310 h 1498"/>
                  <a:gd name="T48" fmla="*/ 940 w 1188"/>
                  <a:gd name="T49" fmla="*/ 222 h 1498"/>
                  <a:gd name="T50" fmla="*/ 850 w 1188"/>
                  <a:gd name="T51" fmla="*/ 146 h 1498"/>
                  <a:gd name="T52" fmla="*/ 750 w 1188"/>
                  <a:gd name="T53" fmla="*/ 88 h 1498"/>
                  <a:gd name="T54" fmla="*/ 644 w 1188"/>
                  <a:gd name="T55" fmla="*/ 42 h 1498"/>
                  <a:gd name="T56" fmla="*/ 534 w 1188"/>
                  <a:gd name="T57" fmla="*/ 14 h 1498"/>
                  <a:gd name="T58" fmla="*/ 418 w 1188"/>
                  <a:gd name="T59" fmla="*/ 2 h 1498"/>
                  <a:gd name="T60" fmla="*/ 302 w 1188"/>
                  <a:gd name="T61" fmla="*/ 6 h 1498"/>
                  <a:gd name="T62" fmla="*/ 186 w 1188"/>
                  <a:gd name="T63" fmla="*/ 26 h 1498"/>
                  <a:gd name="T64" fmla="*/ 74 w 1188"/>
                  <a:gd name="T65" fmla="*/ 66 h 1498"/>
                  <a:gd name="T66" fmla="*/ 68 w 1188"/>
                  <a:gd name="T67" fmla="*/ 224 h 1498"/>
                  <a:gd name="T68" fmla="*/ 128 w 1188"/>
                  <a:gd name="T69" fmla="*/ 194 h 1498"/>
                  <a:gd name="T70" fmla="*/ 222 w 1188"/>
                  <a:gd name="T71" fmla="*/ 162 h 1498"/>
                  <a:gd name="T72" fmla="*/ 318 w 1188"/>
                  <a:gd name="T73" fmla="*/ 144 h 1498"/>
                  <a:gd name="T74" fmla="*/ 414 w 1188"/>
                  <a:gd name="T75" fmla="*/ 140 h 1498"/>
                  <a:gd name="T76" fmla="*/ 508 w 1188"/>
                  <a:gd name="T77" fmla="*/ 152 h 1498"/>
                  <a:gd name="T78" fmla="*/ 600 w 1188"/>
                  <a:gd name="T79" fmla="*/ 174 h 1498"/>
                  <a:gd name="T80" fmla="*/ 688 w 1188"/>
                  <a:gd name="T81" fmla="*/ 212 h 1498"/>
                  <a:gd name="T82" fmla="*/ 770 w 1188"/>
                  <a:gd name="T83" fmla="*/ 260 h 1498"/>
                  <a:gd name="T84" fmla="*/ 844 w 1188"/>
                  <a:gd name="T85" fmla="*/ 322 h 1498"/>
                  <a:gd name="T86" fmla="*/ 910 w 1188"/>
                  <a:gd name="T87" fmla="*/ 396 h 1498"/>
                  <a:gd name="T88" fmla="*/ 966 w 1188"/>
                  <a:gd name="T89" fmla="*/ 480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188" h="1498">
                    <a:moveTo>
                      <a:pt x="966" y="480"/>
                    </a:moveTo>
                    <a:lnTo>
                      <a:pt x="966" y="480"/>
                    </a:lnTo>
                    <a:lnTo>
                      <a:pt x="980" y="510"/>
                    </a:lnTo>
                    <a:lnTo>
                      <a:pt x="996" y="540"/>
                    </a:lnTo>
                    <a:lnTo>
                      <a:pt x="1008" y="570"/>
                    </a:lnTo>
                    <a:lnTo>
                      <a:pt x="1018" y="602"/>
                    </a:lnTo>
                    <a:lnTo>
                      <a:pt x="1028" y="634"/>
                    </a:lnTo>
                    <a:lnTo>
                      <a:pt x="1034" y="666"/>
                    </a:lnTo>
                    <a:lnTo>
                      <a:pt x="1040" y="696"/>
                    </a:lnTo>
                    <a:lnTo>
                      <a:pt x="1044" y="728"/>
                    </a:lnTo>
                    <a:lnTo>
                      <a:pt x="1048" y="760"/>
                    </a:lnTo>
                    <a:lnTo>
                      <a:pt x="1048" y="792"/>
                    </a:lnTo>
                    <a:lnTo>
                      <a:pt x="1048" y="824"/>
                    </a:lnTo>
                    <a:lnTo>
                      <a:pt x="1046" y="856"/>
                    </a:lnTo>
                    <a:lnTo>
                      <a:pt x="1042" y="888"/>
                    </a:lnTo>
                    <a:lnTo>
                      <a:pt x="1038" y="920"/>
                    </a:lnTo>
                    <a:lnTo>
                      <a:pt x="1032" y="950"/>
                    </a:lnTo>
                    <a:lnTo>
                      <a:pt x="1024" y="980"/>
                    </a:lnTo>
                    <a:lnTo>
                      <a:pt x="1014" y="1010"/>
                    </a:lnTo>
                    <a:lnTo>
                      <a:pt x="1002" y="1040"/>
                    </a:lnTo>
                    <a:lnTo>
                      <a:pt x="990" y="1070"/>
                    </a:lnTo>
                    <a:lnTo>
                      <a:pt x="978" y="1098"/>
                    </a:lnTo>
                    <a:lnTo>
                      <a:pt x="962" y="1126"/>
                    </a:lnTo>
                    <a:lnTo>
                      <a:pt x="946" y="1154"/>
                    </a:lnTo>
                    <a:lnTo>
                      <a:pt x="928" y="1180"/>
                    </a:lnTo>
                    <a:lnTo>
                      <a:pt x="908" y="1206"/>
                    </a:lnTo>
                    <a:lnTo>
                      <a:pt x="888" y="1232"/>
                    </a:lnTo>
                    <a:lnTo>
                      <a:pt x="866" y="1256"/>
                    </a:lnTo>
                    <a:lnTo>
                      <a:pt x="844" y="1278"/>
                    </a:lnTo>
                    <a:lnTo>
                      <a:pt x="820" y="1300"/>
                    </a:lnTo>
                    <a:lnTo>
                      <a:pt x="794" y="1320"/>
                    </a:lnTo>
                    <a:lnTo>
                      <a:pt x="766" y="1340"/>
                    </a:lnTo>
                    <a:lnTo>
                      <a:pt x="738" y="1360"/>
                    </a:lnTo>
                    <a:lnTo>
                      <a:pt x="710" y="1376"/>
                    </a:lnTo>
                    <a:lnTo>
                      <a:pt x="778" y="1498"/>
                    </a:lnTo>
                    <a:lnTo>
                      <a:pt x="778" y="1498"/>
                    </a:lnTo>
                    <a:lnTo>
                      <a:pt x="812" y="1478"/>
                    </a:lnTo>
                    <a:lnTo>
                      <a:pt x="846" y="1454"/>
                    </a:lnTo>
                    <a:lnTo>
                      <a:pt x="880" y="1432"/>
                    </a:lnTo>
                    <a:lnTo>
                      <a:pt x="910" y="1406"/>
                    </a:lnTo>
                    <a:lnTo>
                      <a:pt x="940" y="1380"/>
                    </a:lnTo>
                    <a:lnTo>
                      <a:pt x="968" y="1352"/>
                    </a:lnTo>
                    <a:lnTo>
                      <a:pt x="994" y="1322"/>
                    </a:lnTo>
                    <a:lnTo>
                      <a:pt x="1018" y="1292"/>
                    </a:lnTo>
                    <a:lnTo>
                      <a:pt x="1042" y="1260"/>
                    </a:lnTo>
                    <a:lnTo>
                      <a:pt x="1064" y="1228"/>
                    </a:lnTo>
                    <a:lnTo>
                      <a:pt x="1084" y="1196"/>
                    </a:lnTo>
                    <a:lnTo>
                      <a:pt x="1102" y="1162"/>
                    </a:lnTo>
                    <a:lnTo>
                      <a:pt x="1118" y="1128"/>
                    </a:lnTo>
                    <a:lnTo>
                      <a:pt x="1132" y="1092"/>
                    </a:lnTo>
                    <a:lnTo>
                      <a:pt x="1146" y="1056"/>
                    </a:lnTo>
                    <a:lnTo>
                      <a:pt x="1158" y="1018"/>
                    </a:lnTo>
                    <a:lnTo>
                      <a:pt x="1166" y="982"/>
                    </a:lnTo>
                    <a:lnTo>
                      <a:pt x="1174" y="944"/>
                    </a:lnTo>
                    <a:lnTo>
                      <a:pt x="1180" y="906"/>
                    </a:lnTo>
                    <a:lnTo>
                      <a:pt x="1186" y="868"/>
                    </a:lnTo>
                    <a:lnTo>
                      <a:pt x="1188" y="830"/>
                    </a:lnTo>
                    <a:lnTo>
                      <a:pt x="1188" y="792"/>
                    </a:lnTo>
                    <a:lnTo>
                      <a:pt x="1186" y="752"/>
                    </a:lnTo>
                    <a:lnTo>
                      <a:pt x="1184" y="714"/>
                    </a:lnTo>
                    <a:lnTo>
                      <a:pt x="1178" y="676"/>
                    </a:lnTo>
                    <a:lnTo>
                      <a:pt x="1172" y="636"/>
                    </a:lnTo>
                    <a:lnTo>
                      <a:pt x="1162" y="598"/>
                    </a:lnTo>
                    <a:lnTo>
                      <a:pt x="1152" y="560"/>
                    </a:lnTo>
                    <a:lnTo>
                      <a:pt x="1138" y="522"/>
                    </a:lnTo>
                    <a:lnTo>
                      <a:pt x="1124" y="484"/>
                    </a:lnTo>
                    <a:lnTo>
                      <a:pt x="1106" y="448"/>
                    </a:lnTo>
                    <a:lnTo>
                      <a:pt x="1088" y="412"/>
                    </a:lnTo>
                    <a:lnTo>
                      <a:pt x="1088" y="412"/>
                    </a:lnTo>
                    <a:lnTo>
                      <a:pt x="1066" y="376"/>
                    </a:lnTo>
                    <a:lnTo>
                      <a:pt x="1044" y="342"/>
                    </a:lnTo>
                    <a:lnTo>
                      <a:pt x="1020" y="310"/>
                    </a:lnTo>
                    <a:lnTo>
                      <a:pt x="994" y="278"/>
                    </a:lnTo>
                    <a:lnTo>
                      <a:pt x="968" y="250"/>
                    </a:lnTo>
                    <a:lnTo>
                      <a:pt x="940" y="222"/>
                    </a:lnTo>
                    <a:lnTo>
                      <a:pt x="912" y="194"/>
                    </a:lnTo>
                    <a:lnTo>
                      <a:pt x="880" y="170"/>
                    </a:lnTo>
                    <a:lnTo>
                      <a:pt x="850" y="146"/>
                    </a:lnTo>
                    <a:lnTo>
                      <a:pt x="818" y="126"/>
                    </a:lnTo>
                    <a:lnTo>
                      <a:pt x="784" y="106"/>
                    </a:lnTo>
                    <a:lnTo>
                      <a:pt x="750" y="88"/>
                    </a:lnTo>
                    <a:lnTo>
                      <a:pt x="716" y="70"/>
                    </a:lnTo>
                    <a:lnTo>
                      <a:pt x="680" y="56"/>
                    </a:lnTo>
                    <a:lnTo>
                      <a:pt x="644" y="42"/>
                    </a:lnTo>
                    <a:lnTo>
                      <a:pt x="608" y="32"/>
                    </a:lnTo>
                    <a:lnTo>
                      <a:pt x="570" y="22"/>
                    </a:lnTo>
                    <a:lnTo>
                      <a:pt x="534" y="14"/>
                    </a:lnTo>
                    <a:lnTo>
                      <a:pt x="496" y="8"/>
                    </a:lnTo>
                    <a:lnTo>
                      <a:pt x="458" y="4"/>
                    </a:lnTo>
                    <a:lnTo>
                      <a:pt x="418" y="2"/>
                    </a:lnTo>
                    <a:lnTo>
                      <a:pt x="380" y="0"/>
                    </a:lnTo>
                    <a:lnTo>
                      <a:pt x="342" y="2"/>
                    </a:lnTo>
                    <a:lnTo>
                      <a:pt x="302" y="6"/>
                    </a:lnTo>
                    <a:lnTo>
                      <a:pt x="264" y="10"/>
                    </a:lnTo>
                    <a:lnTo>
                      <a:pt x="226" y="18"/>
                    </a:lnTo>
                    <a:lnTo>
                      <a:pt x="186" y="26"/>
                    </a:lnTo>
                    <a:lnTo>
                      <a:pt x="148" y="38"/>
                    </a:lnTo>
                    <a:lnTo>
                      <a:pt x="112" y="50"/>
                    </a:lnTo>
                    <a:lnTo>
                      <a:pt x="74" y="66"/>
                    </a:lnTo>
                    <a:lnTo>
                      <a:pt x="36" y="82"/>
                    </a:lnTo>
                    <a:lnTo>
                      <a:pt x="0" y="102"/>
                    </a:lnTo>
                    <a:lnTo>
                      <a:pt x="68" y="224"/>
                    </a:lnTo>
                    <a:lnTo>
                      <a:pt x="68" y="224"/>
                    </a:lnTo>
                    <a:lnTo>
                      <a:pt x="98" y="208"/>
                    </a:lnTo>
                    <a:lnTo>
                      <a:pt x="128" y="194"/>
                    </a:lnTo>
                    <a:lnTo>
                      <a:pt x="160" y="182"/>
                    </a:lnTo>
                    <a:lnTo>
                      <a:pt x="190" y="170"/>
                    </a:lnTo>
                    <a:lnTo>
                      <a:pt x="222" y="162"/>
                    </a:lnTo>
                    <a:lnTo>
                      <a:pt x="254" y="154"/>
                    </a:lnTo>
                    <a:lnTo>
                      <a:pt x="286" y="148"/>
                    </a:lnTo>
                    <a:lnTo>
                      <a:pt x="318" y="144"/>
                    </a:lnTo>
                    <a:lnTo>
                      <a:pt x="350" y="142"/>
                    </a:lnTo>
                    <a:lnTo>
                      <a:pt x="382" y="140"/>
                    </a:lnTo>
                    <a:lnTo>
                      <a:pt x="414" y="140"/>
                    </a:lnTo>
                    <a:lnTo>
                      <a:pt x="446" y="142"/>
                    </a:lnTo>
                    <a:lnTo>
                      <a:pt x="476" y="146"/>
                    </a:lnTo>
                    <a:lnTo>
                      <a:pt x="508" y="152"/>
                    </a:lnTo>
                    <a:lnTo>
                      <a:pt x="538" y="158"/>
                    </a:lnTo>
                    <a:lnTo>
                      <a:pt x="570" y="166"/>
                    </a:lnTo>
                    <a:lnTo>
                      <a:pt x="600" y="174"/>
                    </a:lnTo>
                    <a:lnTo>
                      <a:pt x="630" y="186"/>
                    </a:lnTo>
                    <a:lnTo>
                      <a:pt x="658" y="198"/>
                    </a:lnTo>
                    <a:lnTo>
                      <a:pt x="688" y="212"/>
                    </a:lnTo>
                    <a:lnTo>
                      <a:pt x="716" y="226"/>
                    </a:lnTo>
                    <a:lnTo>
                      <a:pt x="742" y="244"/>
                    </a:lnTo>
                    <a:lnTo>
                      <a:pt x="770" y="260"/>
                    </a:lnTo>
                    <a:lnTo>
                      <a:pt x="796" y="280"/>
                    </a:lnTo>
                    <a:lnTo>
                      <a:pt x="820" y="300"/>
                    </a:lnTo>
                    <a:lnTo>
                      <a:pt x="844" y="322"/>
                    </a:lnTo>
                    <a:lnTo>
                      <a:pt x="866" y="346"/>
                    </a:lnTo>
                    <a:lnTo>
                      <a:pt x="888" y="370"/>
                    </a:lnTo>
                    <a:lnTo>
                      <a:pt x="910" y="396"/>
                    </a:lnTo>
                    <a:lnTo>
                      <a:pt x="930" y="422"/>
                    </a:lnTo>
                    <a:lnTo>
                      <a:pt x="948" y="450"/>
                    </a:lnTo>
                    <a:lnTo>
                      <a:pt x="966" y="480"/>
                    </a:lnTo>
                    <a:lnTo>
                      <a:pt x="966" y="480"/>
                    </a:lnTo>
                    <a:close/>
                  </a:path>
                </a:pathLst>
              </a:custGeom>
              <a:solidFill>
                <a:schemeClr val="bg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/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>
              <a:off x="5349419" y="1995829"/>
              <a:ext cx="1498090" cy="1498090"/>
              <a:chOff x="5349419" y="1995829"/>
              <a:chExt cx="1498090" cy="1498090"/>
            </a:xfrm>
          </p:grpSpPr>
          <p:sp>
            <p:nvSpPr>
              <p:cNvPr id="8" name="현 7"/>
              <p:cNvSpPr/>
              <p:nvPr/>
            </p:nvSpPr>
            <p:spPr>
              <a:xfrm rot="6713255">
                <a:off x="5349419" y="1995829"/>
                <a:ext cx="1498090" cy="1498090"/>
              </a:xfrm>
              <a:prstGeom prst="chord">
                <a:avLst>
                  <a:gd name="adj1" fmla="val 2700000"/>
                  <a:gd name="adj2" fmla="val 16224406"/>
                </a:avLst>
              </a:prstGeom>
              <a:solidFill>
                <a:schemeClr val="bg1">
                  <a:alpha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481060" y="2372139"/>
                <a:ext cx="122987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dirty="0" err="1" smtClean="0">
                    <a:solidFill>
                      <a:schemeClr val="bg1"/>
                    </a:solidFill>
                  </a:rPr>
                  <a:t>유광무</a:t>
                </a:r>
                <a:endParaRPr lang="en-US" altLang="ko-KR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" name="직사각형 3"/>
              <p:cNvSpPr/>
              <p:nvPr/>
            </p:nvSpPr>
            <p:spPr>
              <a:xfrm>
                <a:off x="5448480" y="3059696"/>
                <a:ext cx="1281120" cy="3231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ko-KR" altLang="en-US" sz="1500" b="1" dirty="0">
                    <a:solidFill>
                      <a:schemeClr val="bg1"/>
                    </a:solidFill>
                  </a:rPr>
                  <a:t>개발 및 기획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84298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3" grpId="0"/>
      <p:bldP spid="5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소프트웨어 시연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3788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미래 효과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549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김광현\Desktop\대구지하철_참사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24" y="2203548"/>
            <a:ext cx="5600470" cy="3828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제목 2"/>
          <p:cNvSpPr txBox="1">
            <a:spLocks/>
          </p:cNvSpPr>
          <p:nvPr/>
        </p:nvSpPr>
        <p:spPr>
          <a:xfrm>
            <a:off x="540000" y="720000"/>
            <a:ext cx="6024929" cy="577081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 smtClean="0">
                <a:solidFill>
                  <a:schemeClr val="bg1"/>
                </a:solidFill>
              </a:rPr>
              <a:t>미래 효과</a:t>
            </a:r>
            <a:endParaRPr lang="ko-KR" altLang="en-US" sz="3500" b="1" dirty="0">
              <a:solidFill>
                <a:schemeClr val="bg1"/>
              </a:solidFill>
            </a:endParaRPr>
          </a:p>
        </p:txBody>
      </p:sp>
      <p:pic>
        <p:nvPicPr>
          <p:cNvPr id="3074" name="Picture 2" descr="런던 화재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654" y="2203549"/>
            <a:ext cx="5600469" cy="3828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938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8000" dirty="0" smtClean="0"/>
              <a:t>Q</a:t>
            </a:r>
            <a:r>
              <a:rPr lang="en-US" altLang="ko-KR" sz="4000" dirty="0" smtClean="0"/>
              <a:t> </a:t>
            </a:r>
            <a:r>
              <a:rPr lang="en-US" altLang="ko-KR" sz="8000" dirty="0" smtClean="0"/>
              <a:t>&amp;</a:t>
            </a:r>
            <a:r>
              <a:rPr lang="en-US" altLang="ko-KR" sz="4000" dirty="0" smtClean="0"/>
              <a:t> </a:t>
            </a:r>
            <a:r>
              <a:rPr lang="en-US" altLang="ko-KR" sz="8000" dirty="0" smtClean="0"/>
              <a:t>A</a:t>
            </a:r>
            <a:endParaRPr lang="ko-KR" altLang="en-US" sz="8000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/>
          </p:nvPr>
        </p:nvSpPr>
        <p:spPr>
          <a:xfrm>
            <a:off x="4065639" y="3041780"/>
            <a:ext cx="1347019" cy="985544"/>
          </a:xfrm>
        </p:spPr>
        <p:txBody>
          <a:bodyPr/>
          <a:lstStyle/>
          <a:p>
            <a:r>
              <a:rPr lang="en-US" altLang="ko-KR" sz="5000" dirty="0" smtClean="0"/>
              <a:t>null</a:t>
            </a:r>
            <a:endParaRPr lang="ko-KR" altLang="en-US" sz="5000" dirty="0"/>
          </a:p>
        </p:txBody>
      </p:sp>
      <p:sp>
        <p:nvSpPr>
          <p:cNvPr id="2" name="막힌 원호 1"/>
          <p:cNvSpPr/>
          <p:nvPr/>
        </p:nvSpPr>
        <p:spPr>
          <a:xfrm rot="6928539">
            <a:off x="3654417" y="2315483"/>
            <a:ext cx="2096629" cy="2187421"/>
          </a:xfrm>
          <a:prstGeom prst="blockArc">
            <a:avLst>
              <a:gd name="adj1" fmla="val 11094106"/>
              <a:gd name="adj2" fmla="val 79763"/>
              <a:gd name="adj3" fmla="val 86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460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6" presetClass="emph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6" presetClass="emph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6" presetClass="emph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6" presetClass="emph" presetSubtype="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6" presetClass="emph" presetSubtype="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6" presetClass="emph" presetSubtype="0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6" presetClass="emph" presetSubtype="0" fill="hold" grpId="1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6" presetClass="emph" presetSubtype="0" fill="hold" grpId="1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3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6" presetClass="emph" presetSubtype="0" fill="hold" grpId="1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0"/>
                            </p:stCondLst>
                            <p:childTnLst>
                              <p:par>
                                <p:cTn id="59" presetID="26" presetClass="emph" presetSubtype="0" fill="hold" grpId="1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500"/>
                            </p:stCondLst>
                            <p:childTnLst>
                              <p:par>
                                <p:cTn id="63" presetID="26" presetClass="emph" presetSubtype="0" fill="hold" grpId="14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000"/>
                            </p:stCondLst>
                            <p:childTnLst>
                              <p:par>
                                <p:cTn id="67" presetID="26" presetClass="emph" presetSubtype="0" fill="hold" grpId="15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9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500"/>
                            </p:stCondLst>
                            <p:childTnLst>
                              <p:par>
                                <p:cTn id="71" presetID="26" presetClass="emph" presetSubtype="0" fill="hold" grpId="16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3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9000"/>
                            </p:stCondLst>
                            <p:childTnLst>
                              <p:par>
                                <p:cTn id="75" presetID="26" presetClass="emph" presetSubtype="0" fill="hold" grpId="17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7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9500"/>
                            </p:stCondLst>
                            <p:childTnLst>
                              <p:par>
                                <p:cTn id="79" presetID="26" presetClass="emph" presetSubtype="0" fill="hold" grpId="18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1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000"/>
                            </p:stCondLst>
                            <p:childTnLst>
                              <p:par>
                                <p:cTn id="83" presetID="26" presetClass="emph" presetSubtype="0" fill="hold" grpId="19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5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500"/>
                            </p:stCondLst>
                            <p:childTnLst>
                              <p:par>
                                <p:cTn id="87" presetID="26" presetClass="emph" presetSubtype="0" fill="hold" grpId="2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9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000"/>
                            </p:stCondLst>
                            <p:childTnLst>
                              <p:par>
                                <p:cTn id="91" presetID="26" presetClass="emph" presetSubtype="0" fill="hold" grpId="2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5" grpId="1" build="p"/>
      <p:bldP spid="5" grpId="2" build="p"/>
      <p:bldP spid="5" grpId="3" build="p"/>
      <p:bldP spid="5" grpId="4" build="p"/>
      <p:bldP spid="5" grpId="5" build="p"/>
      <p:bldP spid="5" grpId="6" build="p"/>
      <p:bldP spid="5" grpId="7" build="p"/>
      <p:bldP spid="5" grpId="8" build="p"/>
      <p:bldP spid="5" grpId="9" build="p"/>
      <p:bldP spid="5" grpId="10" build="p"/>
      <p:bldP spid="5" grpId="11" build="p"/>
      <p:bldP spid="5" grpId="12" build="p"/>
      <p:bldP spid="5" grpId="13" build="p"/>
      <p:bldP spid="5" grpId="14" build="p"/>
      <p:bldP spid="5" grpId="15" build="p"/>
      <p:bldP spid="5" grpId="16" build="p"/>
      <p:bldP spid="5" grpId="17" build="p"/>
      <p:bldP spid="5" grpId="18" build="p"/>
      <p:bldP spid="5" grpId="19" build="p"/>
      <p:bldP spid="5" grpId="20" build="p"/>
      <p:bldP spid="5" grpId="2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텍스트 개체 틀 1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>
                <a:solidFill>
                  <a:srgbClr val="FFC000"/>
                </a:solidFill>
              </a:rPr>
              <a:t>감사합니다</a:t>
            </a:r>
            <a:r>
              <a:rPr lang="en-US" altLang="ko-KR" dirty="0" smtClean="0">
                <a:solidFill>
                  <a:srgbClr val="FFC000"/>
                </a:solidFill>
              </a:rPr>
              <a:t>!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FFC000"/>
                </a:solidFill>
              </a:rPr>
              <a:t>Hidden </a:t>
            </a:r>
            <a:r>
              <a:rPr lang="en-US" altLang="ko-KR" dirty="0" smtClean="0">
                <a:solidFill>
                  <a:srgbClr val="FFC000"/>
                </a:solidFill>
              </a:rPr>
              <a:t>Pathway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5"/>
          </p:nvPr>
        </p:nvSpPr>
        <p:spPr>
          <a:xfrm>
            <a:off x="1081548" y="3352801"/>
            <a:ext cx="5920831" cy="901958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여러분들을 </a:t>
            </a:r>
            <a:r>
              <a:rPr lang="ko-KR" altLang="en-US" dirty="0" smtClean="0"/>
              <a:t>위한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여러분들의 안전을 </a:t>
            </a:r>
            <a:r>
              <a:rPr lang="ko-KR" altLang="en-US" dirty="0" smtClean="0"/>
              <a:t>위한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미래의 </a:t>
            </a:r>
            <a:r>
              <a:rPr lang="ko-KR" altLang="en-US" dirty="0" smtClean="0"/>
              <a:t>소프트웨어</a:t>
            </a:r>
            <a:endParaRPr lang="en-US" altLang="ko-KR" dirty="0"/>
          </a:p>
        </p:txBody>
      </p:sp>
      <p:sp>
        <p:nvSpPr>
          <p:cNvPr id="17" name="텍스트 개체 틀 16"/>
          <p:cNvSpPr>
            <a:spLocks noGrp="1"/>
          </p:cNvSpPr>
          <p:nvPr>
            <p:ph type="body" sz="quarter" idx="16"/>
          </p:nvPr>
        </p:nvSpPr>
        <p:spPr>
          <a:xfrm>
            <a:off x="1081547" y="5374200"/>
            <a:ext cx="2016215" cy="379207"/>
          </a:xfrm>
        </p:spPr>
        <p:txBody>
          <a:bodyPr>
            <a:noAutofit/>
          </a:bodyPr>
          <a:lstStyle/>
          <a:p>
            <a:r>
              <a:rPr lang="en-US" altLang="ko-KR" sz="30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multiCore</a:t>
            </a:r>
            <a:endParaRPr lang="ko-KR" altLang="en-US" sz="3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텍스트 개체 틀 16"/>
          <p:cNvSpPr txBox="1">
            <a:spLocks/>
          </p:cNvSpPr>
          <p:nvPr/>
        </p:nvSpPr>
        <p:spPr>
          <a:xfrm>
            <a:off x="10347649" y="6347694"/>
            <a:ext cx="1844351" cy="3792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000" dirty="0" smtClean="0">
                <a:solidFill>
                  <a:schemeClr val="tx1"/>
                </a:solidFill>
              </a:rPr>
              <a:t>HAEYUM</a:t>
            </a:r>
            <a:endParaRPr lang="ko-KR" altLang="en-US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33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3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5" grpId="0" build="p"/>
      <p:bldP spid="16" grpId="0" build="p"/>
      <p:bldP spid="1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 smtClean="0"/>
              <a:t>multiCore</a:t>
            </a:r>
            <a:r>
              <a:rPr lang="en-US" altLang="ko-KR" dirty="0" smtClean="0"/>
              <a:t>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8247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multiCore</a:t>
            </a:r>
            <a:r>
              <a:rPr lang="en-US" altLang="ko-KR" dirty="0" smtClean="0"/>
              <a:t>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sp>
        <p:nvSpPr>
          <p:cNvPr id="20" name="타원 19"/>
          <p:cNvSpPr/>
          <p:nvPr/>
        </p:nvSpPr>
        <p:spPr>
          <a:xfrm>
            <a:off x="4580312" y="2394065"/>
            <a:ext cx="2693324" cy="269332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1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실무 프로젝트</a:t>
            </a:r>
            <a:endParaRPr lang="ko-KR" altLang="en-US" sz="21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1050173" y="2394065"/>
            <a:ext cx="2693324" cy="269332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1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다양한 직군</a:t>
            </a:r>
            <a:endParaRPr lang="ko-KR" altLang="en-US" sz="21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8110451" y="2394065"/>
            <a:ext cx="2693324" cy="269332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1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다양한 멘토링</a:t>
            </a:r>
            <a:endParaRPr lang="ko-KR" altLang="en-US" sz="21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252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주제 선정 동기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317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화재 이미지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753" y="1798901"/>
            <a:ext cx="11075656" cy="459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제목 2"/>
          <p:cNvSpPr txBox="1">
            <a:spLocks/>
          </p:cNvSpPr>
          <p:nvPr/>
        </p:nvSpPr>
        <p:spPr>
          <a:xfrm>
            <a:off x="540000" y="720000"/>
            <a:ext cx="6024929" cy="577081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>
                <a:solidFill>
                  <a:schemeClr val="bg1"/>
                </a:solidFill>
              </a:rPr>
              <a:t>주제 선정 동기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1982481" y="3499076"/>
            <a:ext cx="8204200" cy="1193649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500" b="1" dirty="0">
                <a:solidFill>
                  <a:schemeClr val="bg1"/>
                </a:solidFill>
              </a:rPr>
              <a:t>단언컨대</a:t>
            </a:r>
            <a:r>
              <a:rPr lang="en-US" altLang="ko-KR" sz="3500" b="1" dirty="0">
                <a:solidFill>
                  <a:schemeClr val="bg1"/>
                </a:solidFill>
              </a:rPr>
              <a:t>, </a:t>
            </a:r>
            <a:r>
              <a:rPr lang="ko-KR" altLang="en-US" sz="3500" b="1" dirty="0">
                <a:solidFill>
                  <a:schemeClr val="bg1"/>
                </a:solidFill>
              </a:rPr>
              <a:t>화재는 최악의 재난입니다</a:t>
            </a:r>
            <a:endParaRPr lang="ko-KR" altLang="en-US" sz="3500" b="1" dirty="0"/>
          </a:p>
        </p:txBody>
      </p:sp>
    </p:spTree>
    <p:extLst>
      <p:ext uri="{BB962C8B-B14F-4D97-AF65-F5344CB8AC3E}">
        <p14:creationId xmlns:p14="http://schemas.microsoft.com/office/powerpoint/2010/main" val="3931785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 txBox="1">
            <a:spLocks/>
          </p:cNvSpPr>
          <p:nvPr/>
        </p:nvSpPr>
        <p:spPr>
          <a:xfrm>
            <a:off x="540000" y="720000"/>
            <a:ext cx="6024929" cy="577081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>
                <a:solidFill>
                  <a:schemeClr val="bg1"/>
                </a:solidFill>
              </a:rPr>
              <a:t>주제 선정 동기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395" y="1768782"/>
            <a:ext cx="4812637" cy="4534742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5502348" y="1901397"/>
            <a:ext cx="66896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solidFill>
                  <a:schemeClr val="bg1"/>
                </a:solidFill>
              </a:rPr>
              <a:t>2017.05.01 ~ 2017.05.31 </a:t>
            </a:r>
            <a:r>
              <a:rPr lang="ko-KR" altLang="en-US" sz="2800" b="1" dirty="0" smtClean="0">
                <a:solidFill>
                  <a:schemeClr val="bg1"/>
                </a:solidFill>
              </a:rPr>
              <a:t>화재현황통계</a:t>
            </a:r>
            <a:endParaRPr lang="ko-KR" altLang="en-US" sz="2800" b="1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5502348" y="3045556"/>
            <a:ext cx="3051819" cy="93654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전국 화재</a:t>
            </a:r>
            <a:r>
              <a:rPr lang="en-US" altLang="ko-KR" sz="1600" dirty="0">
                <a:solidFill>
                  <a:schemeClr val="tx1"/>
                </a:solidFill>
              </a:rPr>
              <a:t> 4,221</a:t>
            </a:r>
            <a:r>
              <a:rPr lang="ko-KR" altLang="en-US" sz="1600" dirty="0">
                <a:solidFill>
                  <a:schemeClr val="tx1"/>
                </a:solidFill>
              </a:rPr>
              <a:t>건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695483" y="3032644"/>
            <a:ext cx="3051819" cy="93654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피해액 </a:t>
            </a:r>
            <a:r>
              <a:rPr lang="en-US" altLang="ko-KR" sz="1600" dirty="0" smtClean="0">
                <a:solidFill>
                  <a:schemeClr val="tx1"/>
                </a:solidFill>
              </a:rPr>
              <a:t>44,830,339(</a:t>
            </a:r>
            <a:r>
              <a:rPr lang="ko-KR" altLang="en-US" sz="1600" dirty="0" smtClean="0">
                <a:solidFill>
                  <a:schemeClr val="tx1"/>
                </a:solidFill>
              </a:rPr>
              <a:t>천원</a:t>
            </a:r>
            <a:r>
              <a:rPr lang="en-US" altLang="ko-KR" sz="1600" dirty="0" smtClean="0">
                <a:solidFill>
                  <a:schemeClr val="tx1"/>
                </a:solidFill>
              </a:rPr>
              <a:t>)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502347" y="4300304"/>
            <a:ext cx="3051819" cy="93654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소실 면적 </a:t>
            </a:r>
            <a:r>
              <a:rPr lang="en-US" altLang="ko-KR" sz="1600" dirty="0" smtClean="0">
                <a:solidFill>
                  <a:schemeClr val="tx1"/>
                </a:solidFill>
              </a:rPr>
              <a:t>10,598,497</a:t>
            </a:r>
            <a:r>
              <a:rPr lang="ko-KR" altLang="en-US" sz="1600" dirty="0" smtClean="0">
                <a:solidFill>
                  <a:schemeClr val="tx1"/>
                </a:solidFill>
              </a:rPr>
              <a:t>㎡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8695481" y="4300304"/>
            <a:ext cx="3051819" cy="93654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사망 및 부상자 </a:t>
            </a:r>
            <a:r>
              <a:rPr lang="en-US" altLang="ko-KR" sz="1600" dirty="0" smtClean="0">
                <a:solidFill>
                  <a:schemeClr val="tx1"/>
                </a:solidFill>
              </a:rPr>
              <a:t>163</a:t>
            </a:r>
            <a:r>
              <a:rPr lang="ko-KR" altLang="en-US" sz="1600" dirty="0" smtClean="0">
                <a:solidFill>
                  <a:schemeClr val="tx1"/>
                </a:solidFill>
              </a:rPr>
              <a:t>명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8" name="육각형 17"/>
          <p:cNvSpPr/>
          <p:nvPr/>
        </p:nvSpPr>
        <p:spPr>
          <a:xfrm>
            <a:off x="2197503" y="2424617"/>
            <a:ext cx="2811606" cy="744292"/>
          </a:xfrm>
          <a:prstGeom prst="hexagon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국민안전처</a:t>
            </a:r>
            <a:endParaRPr lang="en-US" altLang="ko-KR" sz="16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1600" dirty="0" smtClean="0">
                <a:solidFill>
                  <a:schemeClr val="tx1"/>
                </a:solidFill>
              </a:rPr>
              <a:t>(</a:t>
            </a:r>
            <a:r>
              <a:rPr lang="ko-KR" altLang="en-US" sz="1600" dirty="0">
                <a:solidFill>
                  <a:schemeClr val="tx1"/>
                </a:solidFill>
              </a:rPr>
              <a:t>국가화재정보센터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1" name="평행 사변형 20"/>
          <p:cNvSpPr/>
          <p:nvPr/>
        </p:nvSpPr>
        <p:spPr>
          <a:xfrm>
            <a:off x="540000" y="2258188"/>
            <a:ext cx="11047942" cy="2978656"/>
          </a:xfrm>
          <a:prstGeom prst="parallelogram">
            <a:avLst>
              <a:gd name="adj" fmla="val 20535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500" dirty="0" smtClean="0"/>
              <a:t>하루 피해자 </a:t>
            </a:r>
            <a:r>
              <a:rPr lang="en-US" altLang="ko-KR" sz="7500" dirty="0" smtClean="0"/>
              <a:t>4-50</a:t>
            </a:r>
            <a:r>
              <a:rPr lang="ko-KR" altLang="en-US" sz="7500" dirty="0" smtClean="0"/>
              <a:t>명</a:t>
            </a:r>
            <a:endParaRPr lang="ko-KR" altLang="en-US" sz="7500" dirty="0"/>
          </a:p>
        </p:txBody>
      </p:sp>
    </p:spTree>
    <p:extLst>
      <p:ext uri="{BB962C8B-B14F-4D97-AF65-F5344CB8AC3E}">
        <p14:creationId xmlns:p14="http://schemas.microsoft.com/office/powerpoint/2010/main" val="2786194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8" grpId="0" animBg="1"/>
      <p:bldP spid="18" grpId="1" animBg="1"/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 txBox="1">
            <a:spLocks/>
          </p:cNvSpPr>
          <p:nvPr/>
        </p:nvSpPr>
        <p:spPr>
          <a:xfrm>
            <a:off x="540000" y="720000"/>
            <a:ext cx="6024929" cy="577081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>
                <a:solidFill>
                  <a:schemeClr val="bg1"/>
                </a:solidFill>
              </a:rPr>
              <a:t>주제 선정 동기</a:t>
            </a:r>
          </a:p>
        </p:txBody>
      </p:sp>
      <p:pic>
        <p:nvPicPr>
          <p:cNvPr id="4100" name="Picture 4" descr="fire disaster smoke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00" y="1916112"/>
            <a:ext cx="5537178" cy="439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6564929" y="2028397"/>
            <a:ext cx="5131771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0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혼란스러운 인파</a:t>
            </a:r>
            <a:endParaRPr lang="en-US" altLang="ko-KR" sz="3000" b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3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30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연기로 인한 시야 확보 </a:t>
            </a:r>
            <a:r>
              <a:rPr lang="ko-KR" altLang="en-US" sz="30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어려움</a:t>
            </a:r>
            <a:endParaRPr lang="en-US" altLang="ko-KR" sz="3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3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30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건물 지리 정보 없음</a:t>
            </a:r>
            <a:endParaRPr lang="en-US" altLang="ko-KR" sz="3000" b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217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7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2"/>
          <p:cNvSpPr txBox="1">
            <a:spLocks/>
          </p:cNvSpPr>
          <p:nvPr/>
        </p:nvSpPr>
        <p:spPr>
          <a:xfrm>
            <a:off x="540000" y="720000"/>
            <a:ext cx="6024929" cy="577081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 err="1" smtClean="0">
                <a:solidFill>
                  <a:schemeClr val="bg1"/>
                </a:solidFill>
              </a:rPr>
              <a:t>주제선정</a:t>
            </a:r>
            <a:r>
              <a:rPr lang="ko-KR" altLang="en-US" sz="3500" b="1" dirty="0" smtClean="0">
                <a:solidFill>
                  <a:schemeClr val="bg1"/>
                </a:solidFill>
              </a:rPr>
              <a:t> 동기</a:t>
            </a:r>
            <a:endParaRPr lang="ko-KR" altLang="en-US" sz="3500" b="1" dirty="0">
              <a:solidFill>
                <a:schemeClr val="bg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024" y="2214614"/>
            <a:ext cx="3932185" cy="393218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5650529" y="3002014"/>
            <a:ext cx="563977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50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 </a:t>
            </a:r>
            <a:r>
              <a:rPr lang="ko-KR" altLang="en-US" sz="50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탈출 경로 안내</a:t>
            </a:r>
            <a:endParaRPr lang="en-US" altLang="ko-KR" sz="5000" b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50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  소프트웨어   </a:t>
            </a:r>
            <a:r>
              <a:rPr lang="en-US" altLang="ko-KR" sz="50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310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5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발표_잡스_회사소개서_메인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82768"/>
      </a:accent1>
      <a:accent2>
        <a:srgbClr val="8CA59F"/>
      </a:accent2>
      <a:accent3>
        <a:srgbClr val="4D4926"/>
      </a:accent3>
      <a:accent4>
        <a:srgbClr val="8B5123"/>
      </a:accent4>
      <a:accent5>
        <a:srgbClr val="CBA473"/>
      </a:accent5>
      <a:accent6>
        <a:srgbClr val="8B5123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2134</TotalTime>
  <Words>196</Words>
  <Application>Microsoft Office PowerPoint</Application>
  <PresentationFormat>와이드스크린</PresentationFormat>
  <Paragraphs>93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HY견고딕</vt:lpstr>
      <vt:lpstr>맑은 고딕</vt:lpstr>
      <vt:lpstr>Arial</vt:lpstr>
      <vt:lpstr>나눔고딕</vt:lpstr>
      <vt:lpstr>Office 테마</vt:lpstr>
      <vt:lpstr>Hidden Pathway</vt:lpstr>
      <vt:lpstr>PowerPoint 프레젠테이션</vt:lpstr>
      <vt:lpstr>PowerPoint 프레젠테이션</vt:lpstr>
      <vt:lpstr>multiCore 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소프트웨어 소개</vt:lpstr>
      <vt:lpstr>소프트웨어 소개</vt:lpstr>
      <vt:lpstr>소프트웨어 소개</vt:lpstr>
      <vt:lpstr>소프트웨어 소개</vt:lpstr>
      <vt:lpstr>소프트웨어 소개</vt:lpstr>
      <vt:lpstr>소프트웨어 소개</vt:lpstr>
      <vt:lpstr>소프트웨어 소개</vt:lpstr>
      <vt:lpstr>PowerPoint 프레젠테이션</vt:lpstr>
      <vt:lpstr>개발 환경</vt:lpstr>
      <vt:lpstr>역할 분담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(비즈폼)발표용PPT</dc:title>
  <dc:creator>㈜ 인비닷컴</dc:creator>
  <dc:description>무단 복제 배포시 법적 불이익을 받을 수 있습니다.</dc:description>
  <cp:lastModifiedBy>Knight Holy</cp:lastModifiedBy>
  <cp:revision>468</cp:revision>
  <dcterms:created xsi:type="dcterms:W3CDTF">2015-02-26T06:34:12Z</dcterms:created>
  <dcterms:modified xsi:type="dcterms:W3CDTF">2017-06-24T02:43:30Z</dcterms:modified>
  <cp:category>본 문서의 저작권은 비즈폼에 있습니다.</cp:category>
</cp:coreProperties>
</file>

<file path=docProps/thumbnail.jpeg>
</file>